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4.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harts/chart5.xml" ContentType="application/vnd.openxmlformats-officedocument.drawingml.chart+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854" r:id="rId2"/>
    <p:sldId id="762" r:id="rId3"/>
    <p:sldId id="849" r:id="rId4"/>
    <p:sldId id="272" r:id="rId5"/>
    <p:sldId id="752" r:id="rId6"/>
    <p:sldId id="852" r:id="rId7"/>
    <p:sldId id="853" r:id="rId8"/>
    <p:sldId id="857" r:id="rId9"/>
    <p:sldId id="257" r:id="rId10"/>
    <p:sldId id="258" r:id="rId11"/>
    <p:sldId id="259" r:id="rId12"/>
    <p:sldId id="260" r:id="rId13"/>
    <p:sldId id="856" r:id="rId14"/>
    <p:sldId id="286" r:id="rId15"/>
    <p:sldId id="855" r:id="rId16"/>
    <p:sldId id="858" r:id="rId17"/>
    <p:sldId id="862" r:id="rId18"/>
    <p:sldId id="274" r:id="rId19"/>
    <p:sldId id="850" r:id="rId20"/>
    <p:sldId id="8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3"/>
    <p:restoredTop sz="95934"/>
  </p:normalViewPr>
  <p:slideViewPr>
    <p:cSldViewPr snapToGrid="0">
      <p:cViewPr varScale="1">
        <p:scale>
          <a:sx n="49" d="100"/>
          <a:sy n="49" d="100"/>
        </p:scale>
        <p:origin x="184"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2657200811359"/>
          <c:y val="7.3309241094475994E-2"/>
          <c:w val="0.75294117647058822"/>
          <c:h val="0.89984512132163141"/>
        </c:manualLayout>
      </c:layout>
      <c:barChart>
        <c:barDir val="col"/>
        <c:grouping val="clustered"/>
        <c:varyColors val="0"/>
        <c:ser>
          <c:idx val="0"/>
          <c:order val="0"/>
          <c:spPr>
            <a:solidFill>
              <a:srgbClr val="99D5D5"/>
            </a:solidFill>
            <a:ln w="9525" algn="ctr">
              <a:solidFill>
                <a:srgbClr val="FFFFFF"/>
              </a:solidFill>
              <a:prstDash val="solid"/>
            </a:ln>
          </c:spPr>
          <c:invertIfNegative val="0"/>
          <c:dLbls>
            <c:dLbl>
              <c:idx val="0"/>
              <c:layout>
                <c:manualLayout>
                  <c:x val="0"/>
                  <c:y val="-0.42178626742385134"/>
                </c:manualLayout>
              </c:layout>
              <c:numFmt formatCode="#,##0.0&quot; Years&quot;;&quot;-&quot;#,##0.0&quot; Years&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69-45F0-B805-5E66E86C5A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1.9000000000000057</c:v>
                </c:pt>
              </c:numCache>
            </c:numRef>
          </c:val>
          <c:extLst>
            <c:ext xmlns:c16="http://schemas.microsoft.com/office/drawing/2014/chart" uri="{C3380CC4-5D6E-409C-BE32-E72D297353CC}">
              <c16:uniqueId val="{00000001-F269-45F0-B805-5E66E86C5A3E}"/>
            </c:ext>
          </c:extLst>
        </c:ser>
        <c:ser>
          <c:idx val="1"/>
          <c:order val="1"/>
          <c:spPr>
            <a:solidFill>
              <a:srgbClr val="6CC0C0"/>
            </a:solidFill>
            <a:ln w="9525" algn="ctr">
              <a:solidFill>
                <a:srgbClr val="FFFFFF"/>
              </a:solidFill>
              <a:prstDash val="solid"/>
            </a:ln>
          </c:spPr>
          <c:invertIfNegative val="0"/>
          <c:dLbls>
            <c:dLbl>
              <c:idx val="0"/>
              <c:layout>
                <c:manualLayout>
                  <c:x val="0"/>
                  <c:y val="-0.38151781104801241"/>
                </c:manualLayout>
              </c:layout>
              <c:numFmt formatCode="#,##0.0&quot; Years&quot;;&quot;-&quot;#,##0.0&quot; Years&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69-45F0-B805-5E66E86C5A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1.7000000000000028</c:v>
                </c:pt>
              </c:numCache>
            </c:numRef>
          </c:val>
          <c:extLst>
            <c:ext xmlns:c16="http://schemas.microsoft.com/office/drawing/2014/chart" uri="{C3380CC4-5D6E-409C-BE32-E72D297353CC}">
              <c16:uniqueId val="{00000003-F269-45F0-B805-5E66E86C5A3E}"/>
            </c:ext>
          </c:extLst>
        </c:ser>
        <c:ser>
          <c:idx val="2"/>
          <c:order val="2"/>
          <c:spPr>
            <a:solidFill>
              <a:srgbClr val="48A6A6"/>
            </a:solidFill>
            <a:ln w="9525" algn="ctr">
              <a:solidFill>
                <a:srgbClr val="FFFFFF"/>
              </a:solidFill>
              <a:prstDash val="solid"/>
            </a:ln>
          </c:spPr>
          <c:invertIfNegative val="0"/>
          <c:dLbls>
            <c:dLbl>
              <c:idx val="0"/>
              <c:layout>
                <c:manualLayout>
                  <c:x val="0"/>
                  <c:y val="-0.48683531233866806"/>
                </c:manualLayout>
              </c:layout>
              <c:numFmt formatCode="#,##0.0&quot; Years&quot;;&quot;-&quot;#,##0.0&quot; Years&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69-45F0-B805-5E66E86C5A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2.2199999999999989</c:v>
                </c:pt>
              </c:numCache>
            </c:numRef>
          </c:val>
          <c:extLst>
            <c:ext xmlns:c16="http://schemas.microsoft.com/office/drawing/2014/chart" uri="{C3380CC4-5D6E-409C-BE32-E72D297353CC}">
              <c16:uniqueId val="{00000005-F269-45F0-B805-5E66E86C5A3E}"/>
            </c:ext>
          </c:extLst>
        </c:ser>
        <c:ser>
          <c:idx val="3"/>
          <c:order val="3"/>
          <c:spPr>
            <a:solidFill>
              <a:schemeClr val="hlink"/>
            </a:solidFill>
            <a:ln w="9525" algn="ctr">
              <a:solidFill>
                <a:srgbClr val="FFFFFF"/>
              </a:solidFill>
              <a:prstDash val="solid"/>
            </a:ln>
          </c:spPr>
          <c:invertIfNegative val="0"/>
          <c:dLbls>
            <c:dLbl>
              <c:idx val="0"/>
              <c:layout>
                <c:manualLayout>
                  <c:x val="0"/>
                  <c:y val="-3.200826019617966E-2"/>
                </c:manualLayout>
              </c:layout>
              <c:numFmt formatCode="#,##0.0&quot; Years&quot;;&quot;-&quot;#,##0.0&quot; Years&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69-45F0-B805-5E66E86C5A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0.10999999999999943</c:v>
                </c:pt>
              </c:numCache>
            </c:numRef>
          </c:val>
          <c:extLst>
            <c:ext xmlns:c16="http://schemas.microsoft.com/office/drawing/2014/chart" uri="{C3380CC4-5D6E-409C-BE32-E72D297353CC}">
              <c16:uniqueId val="{00000007-F269-45F0-B805-5E66E86C5A3E}"/>
            </c:ext>
          </c:extLst>
        </c:ser>
        <c:dLbls>
          <c:showLegendKey val="0"/>
          <c:showVal val="0"/>
          <c:showCatName val="0"/>
          <c:showSerName val="0"/>
          <c:showPercent val="0"/>
          <c:showBubbleSize val="0"/>
        </c:dLbls>
        <c:gapWidth val="60"/>
        <c:axId val="1246457504"/>
        <c:axId val="1"/>
      </c:barChart>
      <c:catAx>
        <c:axId val="1246457504"/>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2.2199999999999989"/>
          <c:min val="0"/>
        </c:scaling>
        <c:delete val="1"/>
        <c:axPos val="l"/>
        <c:numFmt formatCode="General" sourceLinked="1"/>
        <c:majorTickMark val="out"/>
        <c:minorTickMark val="none"/>
        <c:tickLblPos val="nextTo"/>
        <c:crossAx val="124645750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517083120856707E-2"/>
          <c:y val="7.1971616827166754E-2"/>
          <c:w val="0.94696583375828658"/>
          <c:h val="0.90167257982767357"/>
        </c:manualLayout>
      </c:layout>
      <c:barChart>
        <c:barDir val="col"/>
        <c:grouping val="clustered"/>
        <c:varyColors val="0"/>
        <c:ser>
          <c:idx val="0"/>
          <c:order val="0"/>
          <c:spPr>
            <a:solidFill>
              <a:srgbClr val="99D5D5"/>
            </a:solidFill>
            <a:ln w="9525" algn="ctr">
              <a:solidFill>
                <a:srgbClr val="FFFFFF"/>
              </a:solidFill>
              <a:prstDash val="solid"/>
            </a:ln>
          </c:spPr>
          <c:invertIfNegative val="0"/>
          <c:dLbls>
            <c:dLbl>
              <c:idx val="0"/>
              <c:layout>
                <c:manualLayout>
                  <c:x val="0"/>
                  <c:y val="-0.24632539280283833"/>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AC-4E88-9BDE-4AB2FDBEC6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11.799999999999999</c:v>
                </c:pt>
              </c:numCache>
            </c:numRef>
          </c:val>
          <c:extLst>
            <c:ext xmlns:c16="http://schemas.microsoft.com/office/drawing/2014/chart" uri="{C3380CC4-5D6E-409C-BE32-E72D297353CC}">
              <c16:uniqueId val="{00000001-5CAC-4E88-9BDE-4AB2FDBEC6F6}"/>
            </c:ext>
          </c:extLst>
        </c:ser>
        <c:ser>
          <c:idx val="1"/>
          <c:order val="1"/>
          <c:spPr>
            <a:solidFill>
              <a:srgbClr val="6CC0C0"/>
            </a:solidFill>
            <a:ln w="9525" algn="ctr">
              <a:solidFill>
                <a:srgbClr val="FFFFFF"/>
              </a:solidFill>
              <a:prstDash val="solid"/>
            </a:ln>
          </c:spPr>
          <c:invertIfNegative val="0"/>
          <c:dLbls>
            <c:dLbl>
              <c:idx val="0"/>
              <c:layout>
                <c:manualLayout>
                  <c:x val="0"/>
                  <c:y val="-0.27116066903193109"/>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AC-4E88-9BDE-4AB2FDBEC6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13.200000000000001</c:v>
                </c:pt>
              </c:numCache>
            </c:numRef>
          </c:val>
          <c:extLst>
            <c:ext xmlns:c16="http://schemas.microsoft.com/office/drawing/2014/chart" uri="{C3380CC4-5D6E-409C-BE32-E72D297353CC}">
              <c16:uniqueId val="{00000003-5CAC-4E88-9BDE-4AB2FDBEC6F6}"/>
            </c:ext>
          </c:extLst>
        </c:ser>
        <c:ser>
          <c:idx val="2"/>
          <c:order val="2"/>
          <c:spPr>
            <a:solidFill>
              <a:srgbClr val="48A6A6"/>
            </a:solidFill>
            <a:ln w="9525" algn="ctr">
              <a:solidFill>
                <a:srgbClr val="FFFFFF"/>
              </a:solidFill>
              <a:prstDash val="solid"/>
            </a:ln>
          </c:spPr>
          <c:invertIfNegative val="0"/>
          <c:dLbls>
            <c:dLbl>
              <c:idx val="0"/>
              <c:layout>
                <c:manualLayout>
                  <c:x val="0"/>
                  <c:y val="-0.48707551951343131"/>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AC-4E88-9BDE-4AB2FDBEC6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25.3</c:v>
                </c:pt>
              </c:numCache>
            </c:numRef>
          </c:val>
          <c:extLst>
            <c:ext xmlns:c16="http://schemas.microsoft.com/office/drawing/2014/chart" uri="{C3380CC4-5D6E-409C-BE32-E72D297353CC}">
              <c16:uniqueId val="{00000005-5CAC-4E88-9BDE-4AB2FDBEC6F6}"/>
            </c:ext>
          </c:extLst>
        </c:ser>
        <c:ser>
          <c:idx val="3"/>
          <c:order val="3"/>
          <c:spPr>
            <a:solidFill>
              <a:schemeClr val="hlink"/>
            </a:solidFill>
            <a:ln w="9525" algn="ctr">
              <a:solidFill>
                <a:srgbClr val="FFFFFF"/>
              </a:solidFill>
              <a:prstDash val="solid"/>
            </a:ln>
          </c:spPr>
          <c:invertIfNegative val="0"/>
          <c:dLbls>
            <c:dLbl>
              <c:idx val="0"/>
              <c:layout>
                <c:manualLayout>
                  <c:x val="0"/>
                  <c:y val="-2.3314749113025848E-2"/>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AC-4E88-9BDE-4AB2FDBEC6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c:v>
                </c:pt>
              </c:numCache>
            </c:numRef>
          </c:val>
          <c:extLst>
            <c:ext xmlns:c16="http://schemas.microsoft.com/office/drawing/2014/chart" uri="{C3380CC4-5D6E-409C-BE32-E72D297353CC}">
              <c16:uniqueId val="{00000007-5CAC-4E88-9BDE-4AB2FDBEC6F6}"/>
            </c:ext>
          </c:extLst>
        </c:ser>
        <c:dLbls>
          <c:showLegendKey val="0"/>
          <c:showVal val="0"/>
          <c:showCatName val="0"/>
          <c:showSerName val="0"/>
          <c:showPercent val="0"/>
          <c:showBubbleSize val="0"/>
        </c:dLbls>
        <c:gapWidth val="60"/>
        <c:axId val="1246460832"/>
        <c:axId val="1"/>
      </c:barChart>
      <c:catAx>
        <c:axId val="1246460832"/>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25.3"/>
          <c:min val="0"/>
        </c:scaling>
        <c:delete val="1"/>
        <c:axPos val="l"/>
        <c:numFmt formatCode="General" sourceLinked="1"/>
        <c:majorTickMark val="out"/>
        <c:minorTickMark val="none"/>
        <c:tickLblPos val="nextTo"/>
        <c:crossAx val="124646083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557711950970377E-2"/>
          <c:y val="7.2522982635342181E-2"/>
          <c:w val="0.94688457609805921"/>
          <c:h val="0.90091930541368748"/>
        </c:manualLayout>
      </c:layout>
      <c:barChart>
        <c:barDir val="col"/>
        <c:grouping val="clustered"/>
        <c:varyColors val="0"/>
        <c:ser>
          <c:idx val="0"/>
          <c:order val="0"/>
          <c:spPr>
            <a:solidFill>
              <a:srgbClr val="99D5D5"/>
            </a:solidFill>
            <a:ln w="9525" algn="ctr">
              <a:solidFill>
                <a:srgbClr val="FFFFFF"/>
              </a:solidFill>
              <a:prstDash val="solid"/>
            </a:ln>
          </c:spPr>
          <c:invertIfNegative val="0"/>
          <c:dLbls>
            <c:dLbl>
              <c:idx val="0"/>
              <c:layout>
                <c:manualLayout>
                  <c:x val="0"/>
                  <c:y val="-0.48672114402451483"/>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14-4AAE-9E9A-72FE7D8295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2.2999999999999998</c:v>
                </c:pt>
              </c:numCache>
            </c:numRef>
          </c:val>
          <c:extLst>
            <c:ext xmlns:c16="http://schemas.microsoft.com/office/drawing/2014/chart" uri="{C3380CC4-5D6E-409C-BE32-E72D297353CC}">
              <c16:uniqueId val="{00000001-2D14-4AAE-9E9A-72FE7D8295E9}"/>
            </c:ext>
          </c:extLst>
        </c:ser>
        <c:ser>
          <c:idx val="1"/>
          <c:order val="1"/>
          <c:spPr>
            <a:solidFill>
              <a:srgbClr val="6CC0C0"/>
            </a:solidFill>
            <a:ln w="9525" algn="ctr">
              <a:solidFill>
                <a:srgbClr val="FFFFFF"/>
              </a:solidFill>
              <a:prstDash val="solid"/>
            </a:ln>
          </c:spPr>
          <c:invertIfNegative val="0"/>
          <c:dLbls>
            <c:dLbl>
              <c:idx val="0"/>
              <c:layout>
                <c:manualLayout>
                  <c:x val="0"/>
                  <c:y val="-0.36925434116445355"/>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14-4AAE-9E9A-72FE7D8295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1.7000000000000002</c:v>
                </c:pt>
              </c:numCache>
            </c:numRef>
          </c:val>
          <c:extLst>
            <c:ext xmlns:c16="http://schemas.microsoft.com/office/drawing/2014/chart" uri="{C3380CC4-5D6E-409C-BE32-E72D297353CC}">
              <c16:uniqueId val="{00000003-2D14-4AAE-9E9A-72FE7D8295E9}"/>
            </c:ext>
          </c:extLst>
        </c:ser>
        <c:ser>
          <c:idx val="2"/>
          <c:order val="2"/>
          <c:spPr>
            <a:solidFill>
              <a:srgbClr val="48A6A6"/>
            </a:solidFill>
            <a:ln w="9525" algn="ctr">
              <a:solidFill>
                <a:srgbClr val="FFFFFF"/>
              </a:solidFill>
              <a:prstDash val="solid"/>
            </a:ln>
          </c:spPr>
          <c:invertIfNegative val="0"/>
          <c:dLbls>
            <c:dLbl>
              <c:idx val="0"/>
              <c:layout>
                <c:manualLayout>
                  <c:x val="0"/>
                  <c:y val="-0.32992849846782429"/>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14-4AAE-9E9A-72FE7D8295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1.5</c:v>
                </c:pt>
              </c:numCache>
            </c:numRef>
          </c:val>
          <c:extLst>
            <c:ext xmlns:c16="http://schemas.microsoft.com/office/drawing/2014/chart" uri="{C3380CC4-5D6E-409C-BE32-E72D297353CC}">
              <c16:uniqueId val="{00000005-2D14-4AAE-9E9A-72FE7D8295E9}"/>
            </c:ext>
          </c:extLst>
        </c:ser>
        <c:ser>
          <c:idx val="3"/>
          <c:order val="3"/>
          <c:spPr>
            <a:solidFill>
              <a:schemeClr val="hlink"/>
            </a:solidFill>
            <a:ln w="9525" algn="ctr">
              <a:solidFill>
                <a:srgbClr val="FFFFFF"/>
              </a:solidFill>
              <a:prstDash val="solid"/>
            </a:ln>
          </c:spPr>
          <c:invertIfNegative val="0"/>
          <c:dLbls>
            <c:dLbl>
              <c:idx val="0"/>
              <c:layout>
                <c:manualLayout>
                  <c:x val="0"/>
                  <c:y val="-0.21246169560776301"/>
                </c:manualLayout>
              </c:layout>
              <c:numFmt formatCode="#,##0.0&quot;%&quot;;&quot;-&quot;#,##0.0&quot;%&quot;"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14-4AAE-9E9A-72FE7D8295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0.89999999999999991</c:v>
                </c:pt>
              </c:numCache>
            </c:numRef>
          </c:val>
          <c:extLst>
            <c:ext xmlns:c16="http://schemas.microsoft.com/office/drawing/2014/chart" uri="{C3380CC4-5D6E-409C-BE32-E72D297353CC}">
              <c16:uniqueId val="{00000007-2D14-4AAE-9E9A-72FE7D8295E9}"/>
            </c:ext>
          </c:extLst>
        </c:ser>
        <c:dLbls>
          <c:showLegendKey val="0"/>
          <c:showVal val="0"/>
          <c:showCatName val="0"/>
          <c:showSerName val="0"/>
          <c:showPercent val="0"/>
          <c:showBubbleSize val="0"/>
        </c:dLbls>
        <c:gapWidth val="60"/>
        <c:axId val="1246456256"/>
        <c:axId val="1"/>
      </c:barChart>
      <c:catAx>
        <c:axId val="1246456256"/>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2.2999999999999998"/>
          <c:min val="0"/>
        </c:scaling>
        <c:delete val="1"/>
        <c:axPos val="l"/>
        <c:numFmt formatCode="General" sourceLinked="1"/>
        <c:majorTickMark val="out"/>
        <c:minorTickMark val="none"/>
        <c:tickLblPos val="nextTo"/>
        <c:crossAx val="124645625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92261205304689E-3"/>
          <c:y val="2.0296643247462921E-2"/>
          <c:w val="0.98254154775893909"/>
          <c:h val="0.95940671350507412"/>
        </c:manualLayout>
      </c:layout>
      <c:barChart>
        <c:barDir val="col"/>
        <c:grouping val="stacked"/>
        <c:varyColors val="0"/>
        <c:ser>
          <c:idx val="0"/>
          <c:order val="0"/>
          <c:spPr>
            <a:solidFill>
              <a:srgbClr val="8ACDFF"/>
            </a:solidFill>
            <a:ln w="9525" algn="ctr">
              <a:solidFill>
                <a:srgbClr val="FFFFFF"/>
              </a:solidFill>
              <a:prstDash val="solid"/>
            </a:ln>
          </c:spPr>
          <c:invertIfNegative val="0"/>
          <c:dPt>
            <c:idx val="6"/>
            <c:invertIfNegative val="0"/>
            <c:bubble3D val="0"/>
            <c:spPr>
              <a:solidFill>
                <a:schemeClr val="hlink"/>
              </a:solidFill>
              <a:ln w="9525" algn="ctr">
                <a:solidFill>
                  <a:srgbClr val="FFFFFF"/>
                </a:solidFill>
                <a:prstDash val="solid"/>
              </a:ln>
            </c:spPr>
            <c:extLst>
              <c:ext xmlns:c16="http://schemas.microsoft.com/office/drawing/2014/chart" uri="{C3380CC4-5D6E-409C-BE32-E72D297353CC}">
                <c16:uniqueId val="{00000000-4CB3-4259-8A32-87BA09126E9F}"/>
              </c:ext>
            </c:extLst>
          </c:dPt>
          <c:dPt>
            <c:idx val="8"/>
            <c:invertIfNegative val="0"/>
            <c:bubble3D val="0"/>
            <c:spPr>
              <a:solidFill>
                <a:schemeClr val="hlink"/>
              </a:solidFill>
              <a:ln w="9525" algn="ctr">
                <a:solidFill>
                  <a:srgbClr val="FFFFFF"/>
                </a:solidFill>
                <a:prstDash val="solid"/>
              </a:ln>
            </c:spPr>
            <c:extLst>
              <c:ext xmlns:c16="http://schemas.microsoft.com/office/drawing/2014/chart" uri="{C3380CC4-5D6E-409C-BE32-E72D297353CC}">
                <c16:uniqueId val="{00000001-4CB3-4259-8A32-87BA09126E9F}"/>
              </c:ext>
            </c:extLst>
          </c:dPt>
          <c:dPt>
            <c:idx val="11"/>
            <c:invertIfNegative val="0"/>
            <c:bubble3D val="0"/>
            <c:spPr>
              <a:solidFill>
                <a:schemeClr val="hlink"/>
              </a:solidFill>
              <a:ln w="9525" algn="ctr">
                <a:solidFill>
                  <a:srgbClr val="FFFFFF"/>
                </a:solidFill>
                <a:prstDash val="solid"/>
              </a:ln>
            </c:spPr>
            <c:extLst>
              <c:ext xmlns:c16="http://schemas.microsoft.com/office/drawing/2014/chart" uri="{C3380CC4-5D6E-409C-BE32-E72D297353CC}">
                <c16:uniqueId val="{00000002-4CB3-4259-8A32-87BA09126E9F}"/>
              </c:ext>
            </c:extLst>
          </c:dPt>
          <c:dPt>
            <c:idx val="12"/>
            <c:invertIfNegative val="0"/>
            <c:bubble3D val="0"/>
            <c:spPr>
              <a:solidFill>
                <a:schemeClr val="hlink"/>
              </a:solidFill>
              <a:ln w="9525" algn="ctr">
                <a:solidFill>
                  <a:srgbClr val="FFFFFF"/>
                </a:solidFill>
                <a:prstDash val="solid"/>
              </a:ln>
            </c:spPr>
            <c:extLst>
              <c:ext xmlns:c16="http://schemas.microsoft.com/office/drawing/2014/chart" uri="{C3380CC4-5D6E-409C-BE32-E72D297353CC}">
                <c16:uniqueId val="{00000003-4CB3-4259-8A32-87BA09126E9F}"/>
              </c:ext>
            </c:extLst>
          </c:dPt>
          <c:dPt>
            <c:idx val="17"/>
            <c:invertIfNegative val="0"/>
            <c:bubble3D val="0"/>
            <c:spPr>
              <a:solidFill>
                <a:schemeClr val="hlink"/>
              </a:solidFill>
              <a:ln w="9525" algn="ctr">
                <a:solidFill>
                  <a:srgbClr val="FFFFFF"/>
                </a:solidFill>
                <a:prstDash val="solid"/>
              </a:ln>
            </c:spPr>
            <c:extLst>
              <c:ext xmlns:c16="http://schemas.microsoft.com/office/drawing/2014/chart" uri="{C3380CC4-5D6E-409C-BE32-E72D297353CC}">
                <c16:uniqueId val="{00000004-4CB3-4259-8A32-87BA09126E9F}"/>
              </c:ext>
            </c:extLst>
          </c:dPt>
          <c:dPt>
            <c:idx val="23"/>
            <c:invertIfNegative val="0"/>
            <c:bubble3D val="0"/>
            <c:spPr>
              <a:solidFill>
                <a:srgbClr val="FE260E"/>
              </a:solidFill>
              <a:ln w="9525" algn="ctr">
                <a:solidFill>
                  <a:srgbClr val="FFFFFF"/>
                </a:solidFill>
                <a:prstDash val="solid"/>
              </a:ln>
            </c:spPr>
            <c:extLst>
              <c:ext xmlns:c16="http://schemas.microsoft.com/office/drawing/2014/chart" uri="{C3380CC4-5D6E-409C-BE32-E72D297353CC}">
                <c16:uniqueId val="{00000005-4CB3-4259-8A32-87BA09126E9F}"/>
              </c:ext>
            </c:extLst>
          </c:dPt>
          <c:val>
            <c:numRef>
              <c:f>Sheet1!$A$1:$AA$1</c:f>
              <c:numCache>
                <c:formatCode>General</c:formatCode>
                <c:ptCount val="27"/>
                <c:pt idx="0">
                  <c:v>2.9018871653546441E-2</c:v>
                </c:pt>
                <c:pt idx="1">
                  <c:v>4.851629654294709E-2</c:v>
                </c:pt>
                <c:pt idx="2">
                  <c:v>7.6000588738800667E-2</c:v>
                </c:pt>
                <c:pt idx="3">
                  <c:v>8.2127009725412981E-2</c:v>
                </c:pt>
                <c:pt idx="4">
                  <c:v>0.10106828858532402</c:v>
                </c:pt>
                <c:pt idx="5">
                  <c:v>0.10700605648694883</c:v>
                </c:pt>
                <c:pt idx="6">
                  <c:v>0.11251280613412473</c:v>
                </c:pt>
                <c:pt idx="7">
                  <c:v>0.11812552955954714</c:v>
                </c:pt>
                <c:pt idx="8">
                  <c:v>0.12463435410932822</c:v>
                </c:pt>
                <c:pt idx="9">
                  <c:v>0.14345613320898654</c:v>
                </c:pt>
                <c:pt idx="10">
                  <c:v>0.17640843250784788</c:v>
                </c:pt>
                <c:pt idx="11">
                  <c:v>0.17966978144253543</c:v>
                </c:pt>
                <c:pt idx="12">
                  <c:v>0.18020941893791309</c:v>
                </c:pt>
                <c:pt idx="13">
                  <c:v>0.18253893146786782</c:v>
                </c:pt>
                <c:pt idx="14">
                  <c:v>0.19434281403791953</c:v>
                </c:pt>
                <c:pt idx="15">
                  <c:v>0.20570785349052345</c:v>
                </c:pt>
                <c:pt idx="16">
                  <c:v>0.21824532396785301</c:v>
                </c:pt>
                <c:pt idx="17">
                  <c:v>0.23065319874137358</c:v>
                </c:pt>
                <c:pt idx="18">
                  <c:v>0.23305729300172362</c:v>
                </c:pt>
                <c:pt idx="19">
                  <c:v>0.26751711279742807</c:v>
                </c:pt>
                <c:pt idx="20">
                  <c:v>0.3411766538529688</c:v>
                </c:pt>
                <c:pt idx="21">
                  <c:v>0.36315466991883083</c:v>
                </c:pt>
                <c:pt idx="22">
                  <c:v>0.40509683319046319</c:v>
                </c:pt>
                <c:pt idx="23">
                  <c:v>0.4213532743385715</c:v>
                </c:pt>
                <c:pt idx="24">
                  <c:v>0.46034967565370444</c:v>
                </c:pt>
                <c:pt idx="25">
                  <c:v>0.50897821285822853</c:v>
                </c:pt>
                <c:pt idx="26">
                  <c:v>0.61489988383118499</c:v>
                </c:pt>
              </c:numCache>
            </c:numRef>
          </c:val>
          <c:extLst>
            <c:ext xmlns:c16="http://schemas.microsoft.com/office/drawing/2014/chart" uri="{C3380CC4-5D6E-409C-BE32-E72D297353CC}">
              <c16:uniqueId val="{00000006-4CB3-4259-8A32-87BA09126E9F}"/>
            </c:ext>
          </c:extLst>
        </c:ser>
        <c:dLbls>
          <c:showLegendKey val="0"/>
          <c:showVal val="0"/>
          <c:showCatName val="0"/>
          <c:showSerName val="0"/>
          <c:showPercent val="0"/>
          <c:showBubbleSize val="0"/>
        </c:dLbls>
        <c:gapWidth val="80"/>
        <c:overlap val="100"/>
        <c:axId val="876087855"/>
        <c:axId val="1"/>
      </c:barChart>
      <c:catAx>
        <c:axId val="876087855"/>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0.61489988383118499"/>
          <c:min val="0"/>
        </c:scaling>
        <c:delete val="1"/>
        <c:axPos val="l"/>
        <c:numFmt formatCode="General" sourceLinked="1"/>
        <c:majorTickMark val="out"/>
        <c:minorTickMark val="none"/>
        <c:tickLblPos val="nextTo"/>
        <c:crossAx val="87608785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18835893290223E-2"/>
          <c:y val="2.1357216672407853E-2"/>
          <c:w val="0.89349232012934521"/>
          <c:h val="0.91147089218050292"/>
        </c:manualLayout>
      </c:layout>
      <c:bubbleChart>
        <c:varyColors val="0"/>
        <c:ser>
          <c:idx val="0"/>
          <c:order val="0"/>
          <c:spPr>
            <a:solidFill>
              <a:srgbClr val="B9BD00"/>
            </a:solidFill>
            <a:ln w="9525" algn="ctr">
              <a:solidFill>
                <a:srgbClr val="FFFFFF"/>
              </a:solidFill>
              <a:prstDash val="solid"/>
            </a:ln>
          </c:spPr>
          <c:invertIfNegative val="0"/>
          <c:xVal>
            <c:numRef>
              <c:f>Sheet1!$A$1:$A$32</c:f>
              <c:numCache>
                <c:formatCode>General</c:formatCode>
                <c:ptCount val="32"/>
                <c:pt idx="0">
                  <c:v>42.79276901199772</c:v>
                </c:pt>
                <c:pt idx="1">
                  <c:v>96.083592306376644</c:v>
                </c:pt>
                <c:pt idx="2">
                  <c:v>60.89779525239819</c:v>
                </c:pt>
                <c:pt idx="3">
                  <c:v>60.309524143784813</c:v>
                </c:pt>
              </c:numCache>
            </c:numRef>
          </c:xVal>
          <c:yVal>
            <c:numRef>
              <c:f>Sheet1!$B$1:$B$32</c:f>
              <c:numCache>
                <c:formatCode>General</c:formatCode>
                <c:ptCount val="32"/>
                <c:pt idx="0">
                  <c:v>44.912015499749828</c:v>
                </c:pt>
                <c:pt idx="1">
                  <c:v>95.670685927151482</c:v>
                </c:pt>
                <c:pt idx="2">
                  <c:v>80.182201063435841</c:v>
                </c:pt>
                <c:pt idx="3">
                  <c:v>55.465931990639106</c:v>
                </c:pt>
              </c:numCache>
            </c:numRef>
          </c:yVal>
          <c:bubbleSize>
            <c:numRef>
              <c:f>Sheet1!$C$1:$C$32</c:f>
              <c:numCache>
                <c:formatCode>General</c:formatCode>
                <c:ptCount val="32"/>
                <c:pt idx="0">
                  <c:v>38.037204000000003</c:v>
                </c:pt>
                <c:pt idx="1">
                  <c:v>5.1112382164686503</c:v>
                </c:pt>
                <c:pt idx="2">
                  <c:v>127.792286</c:v>
                </c:pt>
                <c:pt idx="3">
                  <c:v>331.50108</c:v>
                </c:pt>
              </c:numCache>
            </c:numRef>
          </c:bubbleSize>
          <c:bubble3D val="0"/>
          <c:extLst>
            <c:ext xmlns:c16="http://schemas.microsoft.com/office/drawing/2014/chart" uri="{C3380CC4-5D6E-409C-BE32-E72D297353CC}">
              <c16:uniqueId val="{00000000-9E8F-4F7D-B59B-D706FDA5C8B0}"/>
            </c:ext>
          </c:extLst>
        </c:ser>
        <c:ser>
          <c:idx val="1"/>
          <c:order val="1"/>
          <c:spPr>
            <a:solidFill>
              <a:srgbClr val="99D5D5"/>
            </a:solidFill>
            <a:ln w="9525" algn="ctr">
              <a:solidFill>
                <a:srgbClr val="FFFFFF"/>
              </a:solidFill>
              <a:prstDash val="solid"/>
            </a:ln>
          </c:spPr>
          <c:invertIfNegative val="0"/>
          <c:dPt>
            <c:idx val="4"/>
            <c:invertIfNegative val="0"/>
            <c:bubble3D val="0"/>
            <c:spPr>
              <a:solidFill>
                <a:srgbClr val="B9BD00"/>
              </a:solidFill>
              <a:ln w="9525" algn="ctr">
                <a:solidFill>
                  <a:srgbClr val="FFFFFF"/>
                </a:solidFill>
                <a:prstDash val="solid"/>
              </a:ln>
            </c:spPr>
            <c:extLst>
              <c:ext xmlns:c16="http://schemas.microsoft.com/office/drawing/2014/chart" uri="{C3380CC4-5D6E-409C-BE32-E72D297353CC}">
                <c16:uniqueId val="{00000001-9E8F-4F7D-B59B-D706FDA5C8B0}"/>
              </c:ext>
            </c:extLst>
          </c:dPt>
          <c:xVal>
            <c:numRef>
              <c:f>Sheet1!$A$1:$A$32</c:f>
              <c:numCache>
                <c:formatCode>General</c:formatCode>
                <c:ptCount val="32"/>
                <c:pt idx="4">
                  <c:v>56.723694052568405</c:v>
                </c:pt>
                <c:pt idx="5">
                  <c:v>55.629108735686962</c:v>
                </c:pt>
                <c:pt idx="6">
                  <c:v>72.381171603974636</c:v>
                </c:pt>
                <c:pt idx="7">
                  <c:v>37.718922644721317</c:v>
                </c:pt>
                <c:pt idx="8">
                  <c:v>81.345670655211251</c:v>
                </c:pt>
                <c:pt idx="9">
                  <c:v>59.768909894366487</c:v>
                </c:pt>
                <c:pt idx="10">
                  <c:v>93.477976208463019</c:v>
                </c:pt>
                <c:pt idx="11">
                  <c:v>87.963104476235117</c:v>
                </c:pt>
                <c:pt idx="12">
                  <c:v>71.04487046832746</c:v>
                </c:pt>
                <c:pt idx="13">
                  <c:v>91.142030898400094</c:v>
                </c:pt>
                <c:pt idx="14">
                  <c:v>88.349542764278596</c:v>
                </c:pt>
                <c:pt idx="15">
                  <c:v>73.478551456622796</c:v>
                </c:pt>
                <c:pt idx="16">
                  <c:v>74.066235030416465</c:v>
                </c:pt>
                <c:pt idx="17">
                  <c:v>77.316261881360418</c:v>
                </c:pt>
                <c:pt idx="18">
                  <c:v>89.762033090731336</c:v>
                </c:pt>
                <c:pt idx="19">
                  <c:v>71.076723016905078</c:v>
                </c:pt>
                <c:pt idx="20">
                  <c:v>69.822003259729101</c:v>
                </c:pt>
                <c:pt idx="21">
                  <c:v>86.56573707109321</c:v>
                </c:pt>
                <c:pt idx="22">
                  <c:v>82.881444657979785</c:v>
                </c:pt>
                <c:pt idx="23">
                  <c:v>82.706755740517778</c:v>
                </c:pt>
                <c:pt idx="24">
                  <c:v>58.355365243566368</c:v>
                </c:pt>
                <c:pt idx="25">
                  <c:v>51.654123708387203</c:v>
                </c:pt>
                <c:pt idx="26">
                  <c:v>44.802702512217692</c:v>
                </c:pt>
              </c:numCache>
            </c:numRef>
          </c:xVal>
          <c:yVal>
            <c:numRef>
              <c:f>Sheet1!$D$1:$D$32</c:f>
              <c:numCache>
                <c:formatCode>General</c:formatCode>
                <c:ptCount val="32"/>
                <c:pt idx="4">
                  <c:v>52.022402163731996</c:v>
                </c:pt>
                <c:pt idx="5">
                  <c:v>75.364067400341114</c:v>
                </c:pt>
                <c:pt idx="6">
                  <c:v>80.985780655348321</c:v>
                </c:pt>
                <c:pt idx="7">
                  <c:v>72.355794809290259</c:v>
                </c:pt>
                <c:pt idx="8">
                  <c:v>83.100893161789429</c:v>
                </c:pt>
                <c:pt idx="9">
                  <c:v>63.408705086476481</c:v>
                </c:pt>
                <c:pt idx="10">
                  <c:v>96.967495914290907</c:v>
                </c:pt>
                <c:pt idx="11">
                  <c:v>91.814636181591553</c:v>
                </c:pt>
                <c:pt idx="12">
                  <c:v>70.358589908997061</c:v>
                </c:pt>
                <c:pt idx="13">
                  <c:v>96.872634823222938</c:v>
                </c:pt>
                <c:pt idx="14">
                  <c:v>91.561336896635268</c:v>
                </c:pt>
                <c:pt idx="15">
                  <c:v>86.405241046735711</c:v>
                </c:pt>
                <c:pt idx="16">
                  <c:v>83.042710541804851</c:v>
                </c:pt>
                <c:pt idx="17">
                  <c:v>96.475675161593827</c:v>
                </c:pt>
                <c:pt idx="18">
                  <c:v>94.426610260284704</c:v>
                </c:pt>
                <c:pt idx="19">
                  <c:v>91.758074301518448</c:v>
                </c:pt>
                <c:pt idx="20">
                  <c:v>84.339948052807472</c:v>
                </c:pt>
                <c:pt idx="21">
                  <c:v>89.534565614443935</c:v>
                </c:pt>
                <c:pt idx="22">
                  <c:v>95.657533258765312</c:v>
                </c:pt>
                <c:pt idx="23">
                  <c:v>88.06292189778344</c:v>
                </c:pt>
                <c:pt idx="24">
                  <c:v>71.633013764661783</c:v>
                </c:pt>
                <c:pt idx="25">
                  <c:v>67.03968267741736</c:v>
                </c:pt>
                <c:pt idx="26">
                  <c:v>50.582757089427652</c:v>
                </c:pt>
              </c:numCache>
            </c:numRef>
          </c:yVal>
          <c:bubbleSize>
            <c:numRef>
              <c:f>Sheet1!$E$1:$E$32</c:f>
              <c:numCache>
                <c:formatCode>General</c:formatCode>
                <c:ptCount val="32"/>
                <c:pt idx="4">
                  <c:v>25.693266999999999</c:v>
                </c:pt>
                <c:pt idx="5">
                  <c:v>11.506938</c:v>
                </c:pt>
                <c:pt idx="6">
                  <c:v>10.700155000000001</c:v>
                </c:pt>
                <c:pt idx="7">
                  <c:v>5.8253370000000002</c:v>
                </c:pt>
                <c:pt idx="8">
                  <c:v>67.540256999999997</c:v>
                </c:pt>
                <c:pt idx="9">
                  <c:v>83.160874000000007</c:v>
                </c:pt>
                <c:pt idx="10">
                  <c:v>10.698596999999999</c:v>
                </c:pt>
                <c:pt idx="11">
                  <c:v>9.7501529999999992</c:v>
                </c:pt>
                <c:pt idx="12">
                  <c:v>0.36646200000000001</c:v>
                </c:pt>
                <c:pt idx="13">
                  <c:v>4.9774430000000001</c:v>
                </c:pt>
                <c:pt idx="14">
                  <c:v>9.2151130000000006</c:v>
                </c:pt>
                <c:pt idx="15">
                  <c:v>59.438845000000001</c:v>
                </c:pt>
                <c:pt idx="16">
                  <c:v>1.9004479999999999</c:v>
                </c:pt>
                <c:pt idx="17">
                  <c:v>2.7948900000000001</c:v>
                </c:pt>
                <c:pt idx="18">
                  <c:v>0.630413</c:v>
                </c:pt>
                <c:pt idx="19">
                  <c:v>17.441500000000001</c:v>
                </c:pt>
                <c:pt idx="20">
                  <c:v>38.354173000000003</c:v>
                </c:pt>
                <c:pt idx="21">
                  <c:v>10.2970805</c:v>
                </c:pt>
                <c:pt idx="22">
                  <c:v>5.4588270000000003</c:v>
                </c:pt>
                <c:pt idx="23">
                  <c:v>2.1001259999999999</c:v>
                </c:pt>
                <c:pt idx="24">
                  <c:v>47.355685000000001</c:v>
                </c:pt>
                <c:pt idx="25">
                  <c:v>10.353444</c:v>
                </c:pt>
                <c:pt idx="26">
                  <c:v>8.6381700000000006</c:v>
                </c:pt>
              </c:numCache>
            </c:numRef>
          </c:bubbleSize>
          <c:bubble3D val="0"/>
          <c:extLst>
            <c:ext xmlns:c16="http://schemas.microsoft.com/office/drawing/2014/chart" uri="{C3380CC4-5D6E-409C-BE32-E72D297353CC}">
              <c16:uniqueId val="{00000002-9E8F-4F7D-B59B-D706FDA5C8B0}"/>
            </c:ext>
          </c:extLst>
        </c:ser>
        <c:ser>
          <c:idx val="2"/>
          <c:order val="2"/>
          <c:spPr>
            <a:solidFill>
              <a:srgbClr val="99D5D5"/>
            </a:solidFill>
            <a:ln w="9525" algn="ctr">
              <a:solidFill>
                <a:srgbClr val="FFFFFF"/>
              </a:solidFill>
              <a:prstDash val="solid"/>
            </a:ln>
          </c:spPr>
          <c:invertIfNegative val="0"/>
          <c:dPt>
            <c:idx val="27"/>
            <c:invertIfNegative val="0"/>
            <c:bubble3D val="0"/>
            <c:extLst>
              <c:ext xmlns:c16="http://schemas.microsoft.com/office/drawing/2014/chart" uri="{C3380CC4-5D6E-409C-BE32-E72D297353CC}">
                <c16:uniqueId val="{00000003-9E8F-4F7D-B59B-D706FDA5C8B0}"/>
              </c:ext>
            </c:extLst>
          </c:dPt>
          <c:dPt>
            <c:idx val="28"/>
            <c:invertIfNegative val="0"/>
            <c:bubble3D val="0"/>
            <c:extLst>
              <c:ext xmlns:c16="http://schemas.microsoft.com/office/drawing/2014/chart" uri="{C3380CC4-5D6E-409C-BE32-E72D297353CC}">
                <c16:uniqueId val="{00000004-9E8F-4F7D-B59B-D706FDA5C8B0}"/>
              </c:ext>
            </c:extLst>
          </c:dPt>
          <c:dPt>
            <c:idx val="29"/>
            <c:invertIfNegative val="0"/>
            <c:bubble3D val="0"/>
            <c:extLst>
              <c:ext xmlns:c16="http://schemas.microsoft.com/office/drawing/2014/chart" uri="{C3380CC4-5D6E-409C-BE32-E72D297353CC}">
                <c16:uniqueId val="{00000005-9E8F-4F7D-B59B-D706FDA5C8B0}"/>
              </c:ext>
            </c:extLst>
          </c:dPt>
          <c:dPt>
            <c:idx val="30"/>
            <c:invertIfNegative val="0"/>
            <c:bubble3D val="0"/>
            <c:extLst>
              <c:ext xmlns:c16="http://schemas.microsoft.com/office/drawing/2014/chart" uri="{C3380CC4-5D6E-409C-BE32-E72D297353CC}">
                <c16:uniqueId val="{00000006-9E8F-4F7D-B59B-D706FDA5C8B0}"/>
              </c:ext>
            </c:extLst>
          </c:dPt>
          <c:dPt>
            <c:idx val="31"/>
            <c:invertIfNegative val="0"/>
            <c:bubble3D val="0"/>
            <c:spPr>
              <a:solidFill>
                <a:srgbClr val="FE260E"/>
              </a:solidFill>
              <a:ln w="9525" algn="ctr">
                <a:solidFill>
                  <a:srgbClr val="FFFFFF"/>
                </a:solidFill>
                <a:prstDash val="solid"/>
              </a:ln>
            </c:spPr>
            <c:extLst>
              <c:ext xmlns:c16="http://schemas.microsoft.com/office/drawing/2014/chart" uri="{C3380CC4-5D6E-409C-BE32-E72D297353CC}">
                <c16:uniqueId val="{00000007-9E8F-4F7D-B59B-D706FDA5C8B0}"/>
              </c:ext>
            </c:extLst>
          </c:dPt>
          <c:xVal>
            <c:numRef>
              <c:f>Sheet1!$A$1:$A$32</c:f>
              <c:numCache>
                <c:formatCode>General</c:formatCode>
                <c:ptCount val="32"/>
                <c:pt idx="27">
                  <c:v>70.363923685500367</c:v>
                </c:pt>
                <c:pt idx="28">
                  <c:v>76.797706731198673</c:v>
                </c:pt>
                <c:pt idx="29">
                  <c:v>60.624880001181523</c:v>
                </c:pt>
                <c:pt idx="30">
                  <c:v>68.058310984521071</c:v>
                </c:pt>
                <c:pt idx="31">
                  <c:v>79.369577420625021</c:v>
                </c:pt>
              </c:numCache>
            </c:numRef>
          </c:xVal>
          <c:yVal>
            <c:numRef>
              <c:f>Sheet1!$F$1:$F$32</c:f>
              <c:numCache>
                <c:formatCode>General</c:formatCode>
                <c:ptCount val="32"/>
                <c:pt idx="27">
                  <c:v>89.172876297584395</c:v>
                </c:pt>
                <c:pt idx="28">
                  <c:v>95.961156069364179</c:v>
                </c:pt>
                <c:pt idx="29">
                  <c:v>70.28</c:v>
                </c:pt>
                <c:pt idx="30">
                  <c:v>82.5532987715074</c:v>
                </c:pt>
                <c:pt idx="31">
                  <c:v>90.662098647126498</c:v>
                </c:pt>
              </c:numCache>
            </c:numRef>
          </c:yVal>
          <c:bubbleSize>
            <c:numRef>
              <c:f>Sheet1!$G$1:$G$32</c:f>
              <c:numCache>
                <c:formatCode>General</c:formatCode>
                <c:ptCount val="32"/>
                <c:pt idx="27">
                  <c:v>8.9168450000000004</c:v>
                </c:pt>
                <c:pt idx="28">
                  <c:v>1.3294790000000001</c:v>
                </c:pt>
                <c:pt idx="29">
                  <c:v>5.5295449999999997</c:v>
                </c:pt>
                <c:pt idx="30">
                  <c:v>5.3794719999999998</c:v>
                </c:pt>
                <c:pt idx="31">
                  <c:v>67.081233999999995</c:v>
                </c:pt>
              </c:numCache>
            </c:numRef>
          </c:bubbleSize>
          <c:bubble3D val="0"/>
          <c:extLst>
            <c:ext xmlns:c16="http://schemas.microsoft.com/office/drawing/2014/chart" uri="{C3380CC4-5D6E-409C-BE32-E72D297353CC}">
              <c16:uniqueId val="{00000008-9E8F-4F7D-B59B-D706FDA5C8B0}"/>
            </c:ext>
          </c:extLst>
        </c:ser>
        <c:dLbls>
          <c:showLegendKey val="0"/>
          <c:showVal val="0"/>
          <c:showCatName val="0"/>
          <c:showSerName val="0"/>
          <c:showPercent val="0"/>
          <c:showBubbleSize val="0"/>
        </c:dLbls>
        <c:bubbleScale val="102"/>
        <c:showNegBubbles val="0"/>
        <c:axId val="354317808"/>
        <c:axId val="1"/>
      </c:bubbleChart>
      <c:valAx>
        <c:axId val="354317808"/>
        <c:scaling>
          <c:orientation val="minMax"/>
          <c:max val="100"/>
          <c:min val="25"/>
        </c:scaling>
        <c:delete val="0"/>
        <c:axPos val="b"/>
        <c:majorGridlines>
          <c:spPr>
            <a:ln>
              <a:noFill/>
            </a:ln>
          </c:spPr>
        </c:majorGridlines>
        <c:numFmt formatCode="#,##0&quot;%&quot;;&quot;-&quot;#,##0&quot;%&quot;" sourceLinked="0"/>
        <c:majorTickMark val="out"/>
        <c:minorTickMark val="none"/>
        <c:tickLblPos val="nextTo"/>
        <c:spPr>
          <a:ln w="9525" algn="ctr">
            <a:solidFill>
              <a:srgbClr val="808080"/>
            </a:solidFill>
            <a:prstDash val="solid"/>
          </a:ln>
        </c:spPr>
        <c:txPr>
          <a:bodyPr wrap="none"/>
          <a:lstStyle/>
          <a:p>
            <a:pPr>
              <a:defRPr sz="1000" kern="1200">
                <a:solidFill>
                  <a:schemeClr val="tx1"/>
                </a:solidFill>
                <a:latin typeface="+mn-lt"/>
                <a:ea typeface="+mn-ea"/>
                <a:cs typeface="+mn-cs"/>
              </a:defRPr>
            </a:pPr>
            <a:endParaRPr lang="en-US"/>
          </a:p>
        </c:txPr>
        <c:crossAx val="1"/>
        <c:crosses val="min"/>
        <c:crossBetween val="midCat"/>
        <c:majorUnit val="5"/>
      </c:valAx>
      <c:valAx>
        <c:axId val="1"/>
        <c:scaling>
          <c:orientation val="minMax"/>
          <c:max val="100"/>
          <c:min val="30"/>
        </c:scaling>
        <c:delete val="0"/>
        <c:axPos val="l"/>
        <c:majorGridlines>
          <c:spPr>
            <a:ln>
              <a:noFill/>
            </a:ln>
          </c:spPr>
        </c:majorGridlines>
        <c:numFmt formatCode="#,##0&quot;%&quot;;&quot;-&quot;#,##0&quot;%&quot;" sourceLinked="0"/>
        <c:majorTickMark val="out"/>
        <c:minorTickMark val="none"/>
        <c:tickLblPos val="nextTo"/>
        <c:spPr>
          <a:ln w="9525" algn="ctr">
            <a:solidFill>
              <a:srgbClr val="808080"/>
            </a:solidFill>
            <a:prstDash val="solid"/>
          </a:ln>
        </c:spPr>
        <c:txPr>
          <a:bodyPr wrap="none"/>
          <a:lstStyle/>
          <a:p>
            <a:pPr>
              <a:defRPr sz="1000" kern="1200">
                <a:solidFill>
                  <a:schemeClr val="tx1"/>
                </a:solidFill>
                <a:latin typeface="+mn-lt"/>
                <a:ea typeface="+mn-ea"/>
                <a:cs typeface="+mn-cs"/>
              </a:defRPr>
            </a:pPr>
            <a:endParaRPr lang="en-US"/>
          </a:p>
        </c:txPr>
        <c:crossAx val="354317808"/>
        <c:crosses val="min"/>
        <c:crossBetween val="midCat"/>
        <c:majorUnit val="10"/>
      </c:valAx>
    </c:plotArea>
    <c:plotVisOnly val="0"/>
    <c:dispBlanksAs val="gap"/>
    <c:showDLblsOverMax val="1"/>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B2D8-A51B-0A51-219D-B1A0235542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0419D4-080F-232C-5669-DEDA124D6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BCD9CB4-36C0-355D-20C0-F9493DBFC931}"/>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55112603-F3E3-31CF-64CE-93C1E09AE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8BC2A-E7BC-04F4-ECE4-5D27D2AEB11A}"/>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308896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25BB-25DC-06C5-FCD9-D558299764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AB6398-2AE5-E27C-C536-24BE874A69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7E809-7E0B-9B7C-63E9-DD22BCC97CEF}"/>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522396B6-2E7A-4BC3-8048-86E8133A2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408C7-E4E6-7337-BBB2-7C280B861C09}"/>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333098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E1AED-F2B6-DFD7-0E15-DC4BD41642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CB822C-547F-93F8-FE21-4A9D69BE3F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4AC491-7103-2487-A28C-20C802A5F2BE}"/>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9FBC4552-7B35-B0BA-ADCF-5F251ABAA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431F1-A0FC-816A-0D3D-833F00D949A5}"/>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19850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7495071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p:txBody>
          <a:bodyPr>
            <a:noAutofit/>
          </a:bodyPr>
          <a:lstStyle>
            <a:lvl1pPr>
              <a:defRPr/>
            </a:lvl1pPr>
          </a:lstStyle>
          <a:p>
            <a:r>
              <a:rPr lang="en-US" dirty="0"/>
              <a:t>Click to edit title</a:t>
            </a:r>
          </a:p>
        </p:txBody>
      </p:sp>
      <p:sp>
        <p:nvSpPr>
          <p:cNvPr id="8" name="Text Placeholder 7"/>
          <p:cNvSpPr>
            <a:spLocks noGrp="1"/>
          </p:cNvSpPr>
          <p:nvPr>
            <p:ph type="body" sz="quarter" idx="11"/>
          </p:nvPr>
        </p:nvSpPr>
        <p:spPr>
          <a:xfrm>
            <a:off x="443078" y="1476375"/>
            <a:ext cx="11520000" cy="4591050"/>
          </a:xfrm>
          <a:prstGeom prst="rect">
            <a:avLst/>
          </a:prstGeom>
        </p:spPr>
        <p:txBody>
          <a:bodyPr/>
          <a:lstStyle>
            <a:lvl1pPr marL="180975" indent="-180975">
              <a:spcBef>
                <a:spcPts val="1000"/>
              </a:spcBef>
              <a:buFont typeface="Wingdings 2" panose="05020102010507070707" pitchFamily="18" charset="2"/>
              <a:buChar char=""/>
              <a:defRPr/>
            </a:lvl1pPr>
            <a:lvl2pPr marL="361950" indent="-180975">
              <a:spcBef>
                <a:spcPts val="1000"/>
              </a:spcBef>
              <a:defRPr/>
            </a:lvl2pPr>
            <a:lvl3pPr marL="542925" indent="-180975">
              <a:lnSpc>
                <a:spcPct val="100000"/>
              </a:lnSpc>
              <a:spcBef>
                <a:spcPts val="1000"/>
              </a:spcBef>
              <a:defRPr/>
            </a:lvl3pPr>
            <a:lvl4pPr marL="714375" indent="-171450">
              <a:lnSpc>
                <a:spcPct val="100000"/>
              </a:lnSpc>
              <a:spcBef>
                <a:spcPts val="1000"/>
              </a:spcBef>
              <a:buClr>
                <a:schemeClr val="accent4"/>
              </a:buClr>
              <a:buFont typeface="Arial" panose="020B0604020202020204" pitchFamily="34" charset="0"/>
              <a:buChar char="–"/>
              <a:defRPr/>
            </a:lvl4pPr>
            <a:lvl5pPr marL="895350" indent="-180975">
              <a:lnSpc>
                <a:spcPct val="100000"/>
              </a:lnSpc>
              <a:spcBef>
                <a:spcPts val="1000"/>
              </a:spcBef>
              <a:buClr>
                <a:schemeClr val="accent4"/>
              </a:buClr>
              <a:buFont typeface="Wingdings 2" panose="05020102010507070707" pitchFamily="18" charset="2"/>
              <a:buChar char=""/>
              <a:defRPr/>
            </a:lvl5pPr>
            <a:lvl6pPr marL="1076325" indent="-180975">
              <a:lnSpc>
                <a:spcPct val="100000"/>
              </a:lnSpc>
              <a:spcBef>
                <a:spcPts val="1000"/>
              </a:spcBef>
              <a:buClr>
                <a:schemeClr val="accent4"/>
              </a:buClr>
              <a:buFont typeface="Arial" panose="020B0604020202020204" pitchFamily="34" charset="0"/>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0">
            <a:extLst>
              <a:ext uri="{FF2B5EF4-FFF2-40B4-BE49-F238E27FC236}">
                <a16:creationId xmlns:a16="http://schemas.microsoft.com/office/drawing/2014/main" id="{12E75B34-BEAA-47A1-8732-BE34D3D574B2}"/>
              </a:ext>
            </a:extLst>
          </p:cNvPr>
          <p:cNvSpPr>
            <a:spLocks noGrp="1" noChangeArrowheads="1"/>
          </p:cNvSpPr>
          <p:nvPr>
            <p:ph type="ftr" sz="quarter" idx="3"/>
          </p:nvPr>
        </p:nvSpPr>
        <p:spPr bwMode="auto">
          <a:xfrm>
            <a:off x="9872340" y="6411956"/>
            <a:ext cx="500137" cy="92333"/>
          </a:xfrm>
          <a:prstGeom prst="rect">
            <a:avLst/>
          </a:prstGeom>
          <a:noFill/>
          <a:ln w="12700">
            <a:noFill/>
            <a:miter lim="800000"/>
            <a:headEnd/>
            <a:tailEnd/>
          </a:ln>
          <a:effectLst/>
        </p:spPr>
        <p:txBody>
          <a:bodyPr vert="horz" wrap="none" lIns="0" tIns="0" rIns="0" bIns="0" numCol="1" anchor="ctr" anchorCtr="0" compatLnSpc="1">
            <a:prstTxWarp prst="textNoShape">
              <a:avLst/>
            </a:prstTxWarp>
            <a:spAutoFit/>
          </a:bodyPr>
          <a:lstStyle>
            <a:lvl1pPr algn="r" eaLnBrk="0" hangingPunct="0">
              <a:spcBef>
                <a:spcPct val="50000"/>
              </a:spcBef>
              <a:defRPr sz="600">
                <a:latin typeface="+mn-lt"/>
              </a:defRPr>
            </a:lvl1pPr>
          </a:lstStyle>
          <a:p>
            <a:pPr>
              <a:defRPr/>
            </a:pPr>
            <a:r>
              <a:rPr lang="en-US" dirty="0"/>
              <a:t>OC&amp;C Template</a:t>
            </a:r>
            <a:endParaRPr lang="en-GB" dirty="0"/>
          </a:p>
        </p:txBody>
      </p:sp>
    </p:spTree>
    <p:extLst>
      <p:ext uri="{BB962C8B-B14F-4D97-AF65-F5344CB8AC3E}">
        <p14:creationId xmlns:p14="http://schemas.microsoft.com/office/powerpoint/2010/main" val="215949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94232239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49C2444-8ACF-4BAB-976C-3531D395933C}"/>
              </a:ext>
            </a:extLst>
          </p:cNvPr>
          <p:cNvSpPr/>
          <p:nvPr userDrawn="1">
            <p:custDataLst>
              <p:tags r:id="rId2"/>
            </p:custDataLst>
          </p:nvPr>
        </p:nvSpPr>
        <p:spPr>
          <a:xfrm>
            <a:off x="0" y="0"/>
            <a:ext cx="195385" cy="158750"/>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GB" sz="3600" b="1"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hasCustomPrompt="1"/>
          </p:nvPr>
        </p:nvSpPr>
        <p:spPr>
          <a:xfrm>
            <a:off x="1284172" y="2396911"/>
            <a:ext cx="4160939" cy="1122948"/>
          </a:xfrm>
          <a:prstGeom prst="rect">
            <a:avLst/>
          </a:prstGeom>
        </p:spPr>
        <p:txBody>
          <a:bodyPr anchor="t" anchorCtr="0">
            <a:noAutofit/>
          </a:bodyPr>
          <a:lstStyle>
            <a:lvl1pPr>
              <a:defRPr sz="3600" cap="none" baseline="0">
                <a:solidFill>
                  <a:schemeClr val="bg1"/>
                </a:solidFill>
              </a:defRPr>
            </a:lvl1pPr>
          </a:lstStyle>
          <a:p>
            <a:r>
              <a:rPr lang="en-GB" dirty="0"/>
              <a:t>Click to edit title</a:t>
            </a:r>
          </a:p>
        </p:txBody>
      </p:sp>
      <p:sp>
        <p:nvSpPr>
          <p:cNvPr id="12" name="Textplatzhalter 16"/>
          <p:cNvSpPr>
            <a:spLocks noGrp="1"/>
          </p:cNvSpPr>
          <p:nvPr>
            <p:ph type="body" sz="quarter" idx="10" hasCustomPrompt="1"/>
          </p:nvPr>
        </p:nvSpPr>
        <p:spPr>
          <a:xfrm>
            <a:off x="1275218" y="3645047"/>
            <a:ext cx="4160939" cy="249299"/>
          </a:xfrm>
          <a:prstGeom prst="rect">
            <a:avLst/>
          </a:prstGeom>
        </p:spPr>
        <p:txBody>
          <a:bodyPr wrap="square" lIns="0" tIns="0" rIns="0" bIns="0">
            <a:spAutoFit/>
          </a:bodyPr>
          <a:lstStyle>
            <a:lvl1pPr marL="0" indent="0">
              <a:spcBef>
                <a:spcPts val="0"/>
              </a:spcBef>
              <a:buFontTx/>
              <a:buNone/>
              <a:defRPr sz="1800" b="0">
                <a:solidFill>
                  <a:schemeClr val="bg1"/>
                </a:solidFill>
              </a:defRPr>
            </a:lvl1pPr>
            <a:lvl2pPr marL="0" indent="0">
              <a:buFontTx/>
              <a:buNone/>
              <a:defRPr b="1"/>
            </a:lvl2pPr>
            <a:lvl3pPr marL="0" indent="0">
              <a:buFontTx/>
              <a:buNone/>
              <a:defRPr b="1"/>
            </a:lvl3pPr>
            <a:lvl4pPr marL="0" indent="0">
              <a:buFontTx/>
              <a:buNone/>
              <a:defRPr b="1"/>
            </a:lvl4pPr>
            <a:lvl5pPr marL="0" indent="0">
              <a:buFontTx/>
              <a:buNone/>
              <a:defRPr b="1"/>
            </a:lvl5pPr>
          </a:lstStyle>
          <a:p>
            <a:pPr lvl="0"/>
            <a:r>
              <a:rPr lang="en-GB" dirty="0"/>
              <a:t>Click to edit subtitle</a:t>
            </a:r>
          </a:p>
        </p:txBody>
      </p:sp>
      <p:sp>
        <p:nvSpPr>
          <p:cNvPr id="13" name="Text Placeholder 11"/>
          <p:cNvSpPr>
            <a:spLocks noGrp="1"/>
          </p:cNvSpPr>
          <p:nvPr>
            <p:ph type="body" sz="quarter" idx="11" hasCustomPrompt="1"/>
          </p:nvPr>
        </p:nvSpPr>
        <p:spPr>
          <a:xfrm>
            <a:off x="1284172" y="4324234"/>
            <a:ext cx="4160939" cy="178898"/>
          </a:xfrm>
          <a:prstGeom prst="rect">
            <a:avLst/>
          </a:prstGeom>
        </p:spPr>
        <p:txBody>
          <a:bodyPr lIns="0" tIns="0" rIns="0" bIns="0">
            <a:noAutofit/>
          </a:bodyPr>
          <a:lstStyle>
            <a:lvl1pPr marL="180975" indent="-180975">
              <a:buNone/>
              <a:defRPr sz="1200" b="0">
                <a:solidFill>
                  <a:schemeClr val="bg1"/>
                </a:solidFill>
              </a:defRPr>
            </a:lvl1pPr>
            <a:lvl2pPr>
              <a:buNone/>
              <a:defRPr sz="1200" b="1"/>
            </a:lvl2pPr>
            <a:lvl3pPr>
              <a:buNone/>
              <a:defRPr sz="1200" b="1"/>
            </a:lvl3pPr>
            <a:lvl4pPr>
              <a:buNone/>
              <a:defRPr sz="1200" b="1"/>
            </a:lvl4pPr>
            <a:lvl5pPr>
              <a:buNone/>
              <a:defRPr sz="1200" b="1"/>
            </a:lvl5pPr>
          </a:lstStyle>
          <a:p>
            <a:pPr lvl="0"/>
            <a:r>
              <a:rPr lang="en-GB" noProof="0" dirty="0"/>
              <a:t>Client</a:t>
            </a:r>
          </a:p>
        </p:txBody>
      </p:sp>
      <p:sp>
        <p:nvSpPr>
          <p:cNvPr id="17" name="Text Placeholder 11">
            <a:extLst>
              <a:ext uri="{FF2B5EF4-FFF2-40B4-BE49-F238E27FC236}">
                <a16:creationId xmlns:a16="http://schemas.microsoft.com/office/drawing/2014/main" id="{550223D3-4DE7-4A5B-AA3A-D591C0BDB05B}"/>
              </a:ext>
            </a:extLst>
          </p:cNvPr>
          <p:cNvSpPr>
            <a:spLocks noGrp="1"/>
          </p:cNvSpPr>
          <p:nvPr>
            <p:ph type="body" sz="quarter" idx="12" hasCustomPrompt="1"/>
          </p:nvPr>
        </p:nvSpPr>
        <p:spPr>
          <a:xfrm>
            <a:off x="1284172" y="4637218"/>
            <a:ext cx="4160939" cy="178898"/>
          </a:xfrm>
          <a:prstGeom prst="rect">
            <a:avLst/>
          </a:prstGeom>
        </p:spPr>
        <p:txBody>
          <a:bodyPr lIns="0" tIns="0" rIns="0" bIns="0">
            <a:noAutofit/>
          </a:bodyPr>
          <a:lstStyle>
            <a:lvl1pPr marL="180975" indent="-180975">
              <a:buNone/>
              <a:defRPr sz="1000" b="0">
                <a:solidFill>
                  <a:schemeClr val="bg1"/>
                </a:solidFill>
              </a:defRPr>
            </a:lvl1pPr>
            <a:lvl2pPr>
              <a:buNone/>
              <a:defRPr sz="1200" b="1"/>
            </a:lvl2pPr>
            <a:lvl3pPr>
              <a:buNone/>
              <a:defRPr sz="1200" b="1"/>
            </a:lvl3pPr>
            <a:lvl4pPr>
              <a:buNone/>
              <a:defRPr sz="1200" b="1"/>
            </a:lvl4pPr>
            <a:lvl5pPr>
              <a:buNone/>
              <a:defRPr sz="1200" b="1"/>
            </a:lvl5pPr>
          </a:lstStyle>
          <a:p>
            <a:pPr lvl="0"/>
            <a:r>
              <a:rPr lang="en-GB" noProof="0" dirty="0"/>
              <a:t>Click to edit date</a:t>
            </a:r>
          </a:p>
        </p:txBody>
      </p:sp>
    </p:spTree>
    <p:extLst>
      <p:ext uri="{BB962C8B-B14F-4D97-AF65-F5344CB8AC3E}">
        <p14:creationId xmlns:p14="http://schemas.microsoft.com/office/powerpoint/2010/main" val="149964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FF3A-6667-7150-1E75-A12DD09E3E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1E6816-5E14-C12F-9CFA-C386FBA120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20DB3F-13A4-DA6F-2209-752434B2F7E0}"/>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2D0253C6-3143-8A72-9AD8-47986E729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7BD80-F357-22D0-B9B0-7441823C715C}"/>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48144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88F6-4A10-CBD4-6B67-CEFABE1D2F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246455-AFFE-AE86-6CAA-D772BB84D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733F96-FEBF-2906-8132-0E4C90B40940}"/>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47BE78BD-229C-93A3-89E2-F234711C5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F6CE3-D9BD-7DDE-BEEC-1BA59709DB35}"/>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254605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010B-CD93-95DA-DCB0-5FD4CF7C36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41ECC4-1F16-9B33-58CD-3C03BA3F29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88C289-358B-E718-A8F6-3A118836F71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455184-3278-C32E-5518-E31FD8854B6F}"/>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6" name="Footer Placeholder 5">
            <a:extLst>
              <a:ext uri="{FF2B5EF4-FFF2-40B4-BE49-F238E27FC236}">
                <a16:creationId xmlns:a16="http://schemas.microsoft.com/office/drawing/2014/main" id="{152AABF9-742F-0000-5261-984A2A479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9932E-1E01-B7A0-1A73-1828A1B8F761}"/>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37223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013A-16E6-E72D-8A80-83B9153944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BDE87A-D0EF-118D-BFCE-BE2B6F993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8A3E498-9227-D669-A47E-DE891D4385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36EE19-031C-3025-8790-832922754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4E461C-10F6-0E72-ECA2-8469A13578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794205-E010-83DB-0E49-197F31B0AD84}"/>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8" name="Footer Placeholder 7">
            <a:extLst>
              <a:ext uri="{FF2B5EF4-FFF2-40B4-BE49-F238E27FC236}">
                <a16:creationId xmlns:a16="http://schemas.microsoft.com/office/drawing/2014/main" id="{C75FF35B-0F20-E7A6-7291-135A89325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B4F18-A92D-731F-FC18-4B086487960E}"/>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110885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1F0A-8188-53F7-7E8E-0D6104708D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ABEAB05-E867-2036-347D-C49775FFE1A4}"/>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4" name="Footer Placeholder 3">
            <a:extLst>
              <a:ext uri="{FF2B5EF4-FFF2-40B4-BE49-F238E27FC236}">
                <a16:creationId xmlns:a16="http://schemas.microsoft.com/office/drawing/2014/main" id="{6973CB20-2A2E-E6F7-64D2-E1F0C681B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EFCD8-3A0D-F6C3-182A-88434CA3D4DA}"/>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31664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30E44-698F-48A6-47AB-E9581078F3B2}"/>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3" name="Footer Placeholder 2">
            <a:extLst>
              <a:ext uri="{FF2B5EF4-FFF2-40B4-BE49-F238E27FC236}">
                <a16:creationId xmlns:a16="http://schemas.microsoft.com/office/drawing/2014/main" id="{C39F02D7-1FDB-D6E9-0761-7AAABEE97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6A75E-F01C-B7E4-B02A-255A0655494C}"/>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315054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BC70-FDC2-2368-AC18-BE1BE607CA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82C4AA-058C-ED64-5351-FEA7B06AF5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534646-90F6-A219-811C-11BC2A67F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130BD5-5B59-9693-E19F-1C818ACC9659}"/>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6" name="Footer Placeholder 5">
            <a:extLst>
              <a:ext uri="{FF2B5EF4-FFF2-40B4-BE49-F238E27FC236}">
                <a16:creationId xmlns:a16="http://schemas.microsoft.com/office/drawing/2014/main" id="{F3956CEB-72AF-C597-C69B-9189C904A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E779C-73CA-8A97-3F4A-D2E4C0D8B43E}"/>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219068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23A8-EF65-E56B-1496-81A21A819A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4453E6-4B15-7B3A-5320-683D06E44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7FF61-3153-C32D-6ACD-16FEC04E6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AB1AFB-D616-8C38-A800-B95E5F05EAA5}"/>
              </a:ext>
            </a:extLst>
          </p:cNvPr>
          <p:cNvSpPr>
            <a:spLocks noGrp="1"/>
          </p:cNvSpPr>
          <p:nvPr>
            <p:ph type="dt" sz="half" idx="10"/>
          </p:nvPr>
        </p:nvSpPr>
        <p:spPr/>
        <p:txBody>
          <a:bodyPr/>
          <a:lstStyle/>
          <a:p>
            <a:fld id="{82B9F511-017E-9347-A5B0-E318308CECBA}" type="datetimeFigureOut">
              <a:rPr lang="en-US" smtClean="0"/>
              <a:t>1/16/23</a:t>
            </a:fld>
            <a:endParaRPr lang="en-US"/>
          </a:p>
        </p:txBody>
      </p:sp>
      <p:sp>
        <p:nvSpPr>
          <p:cNvPr id="6" name="Footer Placeholder 5">
            <a:extLst>
              <a:ext uri="{FF2B5EF4-FFF2-40B4-BE49-F238E27FC236}">
                <a16:creationId xmlns:a16="http://schemas.microsoft.com/office/drawing/2014/main" id="{A61912C7-5CE8-D805-7AA3-1ED901F3E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0494A-8860-6873-3DFF-7DB59D0A470F}"/>
              </a:ext>
            </a:extLst>
          </p:cNvPr>
          <p:cNvSpPr>
            <a:spLocks noGrp="1"/>
          </p:cNvSpPr>
          <p:nvPr>
            <p:ph type="sldNum" sz="quarter" idx="12"/>
          </p:nvPr>
        </p:nvSpPr>
        <p:spPr/>
        <p:txBody>
          <a:bodyPr/>
          <a:lstStyle/>
          <a:p>
            <a:fld id="{93D4FDC3-DDB2-E941-A0C0-7644E3CFDCDB}" type="slidenum">
              <a:rPr lang="en-US" smtClean="0"/>
              <a:t>‹#›</a:t>
            </a:fld>
            <a:endParaRPr lang="en-US"/>
          </a:p>
        </p:txBody>
      </p:sp>
    </p:spTree>
    <p:extLst>
      <p:ext uri="{BB962C8B-B14F-4D97-AF65-F5344CB8AC3E}">
        <p14:creationId xmlns:p14="http://schemas.microsoft.com/office/powerpoint/2010/main" val="403992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41D75-C509-CE23-1F26-638536926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53EF41-6B44-A673-53B1-ECC51A3FD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0AA999-4AB7-10DB-8804-36C70FFF9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9F511-017E-9347-A5B0-E318308CECBA}" type="datetimeFigureOut">
              <a:rPr lang="en-US" smtClean="0"/>
              <a:t>1/16/23</a:t>
            </a:fld>
            <a:endParaRPr lang="en-US"/>
          </a:p>
        </p:txBody>
      </p:sp>
      <p:sp>
        <p:nvSpPr>
          <p:cNvPr id="5" name="Footer Placeholder 4">
            <a:extLst>
              <a:ext uri="{FF2B5EF4-FFF2-40B4-BE49-F238E27FC236}">
                <a16:creationId xmlns:a16="http://schemas.microsoft.com/office/drawing/2014/main" id="{086250B3-9FD1-D5DA-641F-ADFC8306B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FA5FB3-318D-4116-66FE-A8833C012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4FDC3-DDB2-E941-A0C0-7644E3CFDCDB}" type="slidenum">
              <a:rPr lang="en-US" smtClean="0"/>
              <a:t>‹#›</a:t>
            </a:fld>
            <a:endParaRPr lang="en-US"/>
          </a:p>
        </p:txBody>
      </p:sp>
    </p:spTree>
    <p:extLst>
      <p:ext uri="{BB962C8B-B14F-4D97-AF65-F5344CB8AC3E}">
        <p14:creationId xmlns:p14="http://schemas.microsoft.com/office/powerpoint/2010/main" val="191629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186.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89.xml"/><Relationship Id="rId7" Type="http://schemas.openxmlformats.org/officeDocument/2006/relationships/oleObject" Target="../embeddings/oleObject8.bin"/><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6.xml"/><Relationship Id="rId5" Type="http://schemas.openxmlformats.org/officeDocument/2006/relationships/tags" Target="../tags/tag191.xml"/><Relationship Id="rId4" Type="http://schemas.openxmlformats.org/officeDocument/2006/relationships/tags" Target="../tags/tag190.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oleObject" Target="../embeddings/oleObject4.bin"/><Relationship Id="rId3" Type="http://schemas.openxmlformats.org/officeDocument/2006/relationships/tags" Target="../tags/tag7.xml"/><Relationship Id="rId21" Type="http://schemas.openxmlformats.org/officeDocument/2006/relationships/chart" Target="../charts/chart2.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6.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chart" Target="../charts/chart1.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3.emf"/><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chart" Target="../charts/char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tags" Target="../tags/tag19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17" Type="http://schemas.openxmlformats.org/officeDocument/2006/relationships/tags" Target="../tags/tag137.xml"/><Relationship Id="rId21" Type="http://schemas.openxmlformats.org/officeDocument/2006/relationships/tags" Target="../tags/tag41.xml"/><Relationship Id="rId42" Type="http://schemas.openxmlformats.org/officeDocument/2006/relationships/tags" Target="../tags/tag62.xml"/><Relationship Id="rId63" Type="http://schemas.openxmlformats.org/officeDocument/2006/relationships/tags" Target="../tags/tag83.xml"/><Relationship Id="rId84" Type="http://schemas.openxmlformats.org/officeDocument/2006/relationships/tags" Target="../tags/tag104.xml"/><Relationship Id="rId138" Type="http://schemas.openxmlformats.org/officeDocument/2006/relationships/slideLayout" Target="../slideLayouts/slideLayout6.xml"/><Relationship Id="rId107" Type="http://schemas.openxmlformats.org/officeDocument/2006/relationships/tags" Target="../tags/tag127.xml"/><Relationship Id="rId11" Type="http://schemas.openxmlformats.org/officeDocument/2006/relationships/tags" Target="../tags/tag31.xml"/><Relationship Id="rId32" Type="http://schemas.openxmlformats.org/officeDocument/2006/relationships/tags" Target="../tags/tag52.xml"/><Relationship Id="rId37" Type="http://schemas.openxmlformats.org/officeDocument/2006/relationships/tags" Target="../tags/tag57.xml"/><Relationship Id="rId53" Type="http://schemas.openxmlformats.org/officeDocument/2006/relationships/tags" Target="../tags/tag73.xml"/><Relationship Id="rId58" Type="http://schemas.openxmlformats.org/officeDocument/2006/relationships/tags" Target="../tags/tag78.xml"/><Relationship Id="rId74" Type="http://schemas.openxmlformats.org/officeDocument/2006/relationships/tags" Target="../tags/tag94.xml"/><Relationship Id="rId79" Type="http://schemas.openxmlformats.org/officeDocument/2006/relationships/tags" Target="../tags/tag99.xml"/><Relationship Id="rId102" Type="http://schemas.openxmlformats.org/officeDocument/2006/relationships/tags" Target="../tags/tag122.xml"/><Relationship Id="rId123" Type="http://schemas.openxmlformats.org/officeDocument/2006/relationships/tags" Target="../tags/tag143.xml"/><Relationship Id="rId128" Type="http://schemas.openxmlformats.org/officeDocument/2006/relationships/tags" Target="../tags/tag148.xml"/><Relationship Id="rId5" Type="http://schemas.openxmlformats.org/officeDocument/2006/relationships/tags" Target="../tags/tag25.xml"/><Relationship Id="rId90" Type="http://schemas.openxmlformats.org/officeDocument/2006/relationships/tags" Target="../tags/tag110.xml"/><Relationship Id="rId95" Type="http://schemas.openxmlformats.org/officeDocument/2006/relationships/tags" Target="../tags/tag115.xml"/><Relationship Id="rId22" Type="http://schemas.openxmlformats.org/officeDocument/2006/relationships/tags" Target="../tags/tag42.xml"/><Relationship Id="rId27" Type="http://schemas.openxmlformats.org/officeDocument/2006/relationships/tags" Target="../tags/tag47.xml"/><Relationship Id="rId43" Type="http://schemas.openxmlformats.org/officeDocument/2006/relationships/tags" Target="../tags/tag63.xml"/><Relationship Id="rId48" Type="http://schemas.openxmlformats.org/officeDocument/2006/relationships/tags" Target="../tags/tag68.xml"/><Relationship Id="rId64" Type="http://schemas.openxmlformats.org/officeDocument/2006/relationships/tags" Target="../tags/tag84.xml"/><Relationship Id="rId69" Type="http://schemas.openxmlformats.org/officeDocument/2006/relationships/tags" Target="../tags/tag89.xml"/><Relationship Id="rId113" Type="http://schemas.openxmlformats.org/officeDocument/2006/relationships/tags" Target="../tags/tag133.xml"/><Relationship Id="rId118" Type="http://schemas.openxmlformats.org/officeDocument/2006/relationships/tags" Target="../tags/tag138.xml"/><Relationship Id="rId134" Type="http://schemas.openxmlformats.org/officeDocument/2006/relationships/tags" Target="../tags/tag154.xml"/><Relationship Id="rId139" Type="http://schemas.openxmlformats.org/officeDocument/2006/relationships/oleObject" Target="../embeddings/oleObject5.bin"/><Relationship Id="rId80" Type="http://schemas.openxmlformats.org/officeDocument/2006/relationships/tags" Target="../tags/tag100.xml"/><Relationship Id="rId85" Type="http://schemas.openxmlformats.org/officeDocument/2006/relationships/tags" Target="../tags/tag105.xml"/><Relationship Id="rId12" Type="http://schemas.openxmlformats.org/officeDocument/2006/relationships/tags" Target="../tags/tag32.xml"/><Relationship Id="rId17" Type="http://schemas.openxmlformats.org/officeDocument/2006/relationships/tags" Target="../tags/tag37.xml"/><Relationship Id="rId33" Type="http://schemas.openxmlformats.org/officeDocument/2006/relationships/tags" Target="../tags/tag53.xml"/><Relationship Id="rId38" Type="http://schemas.openxmlformats.org/officeDocument/2006/relationships/tags" Target="../tags/tag58.xml"/><Relationship Id="rId59" Type="http://schemas.openxmlformats.org/officeDocument/2006/relationships/tags" Target="../tags/tag79.xml"/><Relationship Id="rId103" Type="http://schemas.openxmlformats.org/officeDocument/2006/relationships/tags" Target="../tags/tag123.xml"/><Relationship Id="rId108" Type="http://schemas.openxmlformats.org/officeDocument/2006/relationships/tags" Target="../tags/tag128.xml"/><Relationship Id="rId124" Type="http://schemas.openxmlformats.org/officeDocument/2006/relationships/tags" Target="../tags/tag144.xml"/><Relationship Id="rId129" Type="http://schemas.openxmlformats.org/officeDocument/2006/relationships/tags" Target="../tags/tag149.xml"/><Relationship Id="rId54" Type="http://schemas.openxmlformats.org/officeDocument/2006/relationships/tags" Target="../tags/tag74.xml"/><Relationship Id="rId70" Type="http://schemas.openxmlformats.org/officeDocument/2006/relationships/tags" Target="../tags/tag90.xml"/><Relationship Id="rId75" Type="http://schemas.openxmlformats.org/officeDocument/2006/relationships/tags" Target="../tags/tag95.xml"/><Relationship Id="rId91" Type="http://schemas.openxmlformats.org/officeDocument/2006/relationships/tags" Target="../tags/tag111.xml"/><Relationship Id="rId96" Type="http://schemas.openxmlformats.org/officeDocument/2006/relationships/tags" Target="../tags/tag116.xml"/><Relationship Id="rId140" Type="http://schemas.openxmlformats.org/officeDocument/2006/relationships/image" Target="../media/image3.emf"/><Relationship Id="rId1" Type="http://schemas.openxmlformats.org/officeDocument/2006/relationships/tags" Target="../tags/tag21.xml"/><Relationship Id="rId6" Type="http://schemas.openxmlformats.org/officeDocument/2006/relationships/tags" Target="../tags/tag26.xml"/><Relationship Id="rId23" Type="http://schemas.openxmlformats.org/officeDocument/2006/relationships/tags" Target="../tags/tag43.xml"/><Relationship Id="rId28" Type="http://schemas.openxmlformats.org/officeDocument/2006/relationships/tags" Target="../tags/tag48.xml"/><Relationship Id="rId49" Type="http://schemas.openxmlformats.org/officeDocument/2006/relationships/tags" Target="../tags/tag69.xml"/><Relationship Id="rId114" Type="http://schemas.openxmlformats.org/officeDocument/2006/relationships/tags" Target="../tags/tag134.xml"/><Relationship Id="rId119" Type="http://schemas.openxmlformats.org/officeDocument/2006/relationships/tags" Target="../tags/tag139.xml"/><Relationship Id="rId44" Type="http://schemas.openxmlformats.org/officeDocument/2006/relationships/tags" Target="../tags/tag64.xml"/><Relationship Id="rId60" Type="http://schemas.openxmlformats.org/officeDocument/2006/relationships/tags" Target="../tags/tag80.xml"/><Relationship Id="rId65" Type="http://schemas.openxmlformats.org/officeDocument/2006/relationships/tags" Target="../tags/tag85.xml"/><Relationship Id="rId81" Type="http://schemas.openxmlformats.org/officeDocument/2006/relationships/tags" Target="../tags/tag101.xml"/><Relationship Id="rId86" Type="http://schemas.openxmlformats.org/officeDocument/2006/relationships/tags" Target="../tags/tag106.xml"/><Relationship Id="rId130" Type="http://schemas.openxmlformats.org/officeDocument/2006/relationships/tags" Target="../tags/tag150.xml"/><Relationship Id="rId135" Type="http://schemas.openxmlformats.org/officeDocument/2006/relationships/tags" Target="../tags/tag155.xml"/><Relationship Id="rId13" Type="http://schemas.openxmlformats.org/officeDocument/2006/relationships/tags" Target="../tags/tag33.xml"/><Relationship Id="rId18" Type="http://schemas.openxmlformats.org/officeDocument/2006/relationships/tags" Target="../tags/tag38.xml"/><Relationship Id="rId39" Type="http://schemas.openxmlformats.org/officeDocument/2006/relationships/tags" Target="../tags/tag59.xml"/><Relationship Id="rId109" Type="http://schemas.openxmlformats.org/officeDocument/2006/relationships/tags" Target="../tags/tag129.xml"/><Relationship Id="rId34" Type="http://schemas.openxmlformats.org/officeDocument/2006/relationships/tags" Target="../tags/tag54.xml"/><Relationship Id="rId50" Type="http://schemas.openxmlformats.org/officeDocument/2006/relationships/tags" Target="../tags/tag70.xml"/><Relationship Id="rId55" Type="http://schemas.openxmlformats.org/officeDocument/2006/relationships/tags" Target="../tags/tag75.xml"/><Relationship Id="rId76" Type="http://schemas.openxmlformats.org/officeDocument/2006/relationships/tags" Target="../tags/tag96.xml"/><Relationship Id="rId97" Type="http://schemas.openxmlformats.org/officeDocument/2006/relationships/tags" Target="../tags/tag117.xml"/><Relationship Id="rId104" Type="http://schemas.openxmlformats.org/officeDocument/2006/relationships/tags" Target="../tags/tag124.xml"/><Relationship Id="rId120" Type="http://schemas.openxmlformats.org/officeDocument/2006/relationships/tags" Target="../tags/tag140.xml"/><Relationship Id="rId125" Type="http://schemas.openxmlformats.org/officeDocument/2006/relationships/tags" Target="../tags/tag145.xml"/><Relationship Id="rId141" Type="http://schemas.openxmlformats.org/officeDocument/2006/relationships/chart" Target="../charts/chart4.xml"/><Relationship Id="rId7" Type="http://schemas.openxmlformats.org/officeDocument/2006/relationships/tags" Target="../tags/tag27.xml"/><Relationship Id="rId71" Type="http://schemas.openxmlformats.org/officeDocument/2006/relationships/tags" Target="../tags/tag91.xml"/><Relationship Id="rId92" Type="http://schemas.openxmlformats.org/officeDocument/2006/relationships/tags" Target="../tags/tag112.xml"/><Relationship Id="rId2" Type="http://schemas.openxmlformats.org/officeDocument/2006/relationships/tags" Target="../tags/tag22.xml"/><Relationship Id="rId29" Type="http://schemas.openxmlformats.org/officeDocument/2006/relationships/tags" Target="../tags/tag49.xml"/><Relationship Id="rId24" Type="http://schemas.openxmlformats.org/officeDocument/2006/relationships/tags" Target="../tags/tag44.xml"/><Relationship Id="rId40" Type="http://schemas.openxmlformats.org/officeDocument/2006/relationships/tags" Target="../tags/tag60.xml"/><Relationship Id="rId45" Type="http://schemas.openxmlformats.org/officeDocument/2006/relationships/tags" Target="../tags/tag65.xml"/><Relationship Id="rId66" Type="http://schemas.openxmlformats.org/officeDocument/2006/relationships/tags" Target="../tags/tag86.xml"/><Relationship Id="rId87" Type="http://schemas.openxmlformats.org/officeDocument/2006/relationships/tags" Target="../tags/tag107.xml"/><Relationship Id="rId110" Type="http://schemas.openxmlformats.org/officeDocument/2006/relationships/tags" Target="../tags/tag130.xml"/><Relationship Id="rId115" Type="http://schemas.openxmlformats.org/officeDocument/2006/relationships/tags" Target="../tags/tag135.xml"/><Relationship Id="rId131" Type="http://schemas.openxmlformats.org/officeDocument/2006/relationships/tags" Target="../tags/tag151.xml"/><Relationship Id="rId136" Type="http://schemas.openxmlformats.org/officeDocument/2006/relationships/tags" Target="../tags/tag156.xml"/><Relationship Id="rId61" Type="http://schemas.openxmlformats.org/officeDocument/2006/relationships/tags" Target="../tags/tag81.xml"/><Relationship Id="rId82" Type="http://schemas.openxmlformats.org/officeDocument/2006/relationships/tags" Target="../tags/tag102.xml"/><Relationship Id="rId19" Type="http://schemas.openxmlformats.org/officeDocument/2006/relationships/tags" Target="../tags/tag39.xml"/><Relationship Id="rId14" Type="http://schemas.openxmlformats.org/officeDocument/2006/relationships/tags" Target="../tags/tag34.xml"/><Relationship Id="rId30" Type="http://schemas.openxmlformats.org/officeDocument/2006/relationships/tags" Target="../tags/tag50.xml"/><Relationship Id="rId35" Type="http://schemas.openxmlformats.org/officeDocument/2006/relationships/tags" Target="../tags/tag55.xml"/><Relationship Id="rId56" Type="http://schemas.openxmlformats.org/officeDocument/2006/relationships/tags" Target="../tags/tag76.xml"/><Relationship Id="rId77" Type="http://schemas.openxmlformats.org/officeDocument/2006/relationships/tags" Target="../tags/tag97.xml"/><Relationship Id="rId100" Type="http://schemas.openxmlformats.org/officeDocument/2006/relationships/tags" Target="../tags/tag120.xml"/><Relationship Id="rId105" Type="http://schemas.openxmlformats.org/officeDocument/2006/relationships/tags" Target="../tags/tag125.xml"/><Relationship Id="rId126" Type="http://schemas.openxmlformats.org/officeDocument/2006/relationships/tags" Target="../tags/tag146.xml"/><Relationship Id="rId8" Type="http://schemas.openxmlformats.org/officeDocument/2006/relationships/tags" Target="../tags/tag28.xml"/><Relationship Id="rId51" Type="http://schemas.openxmlformats.org/officeDocument/2006/relationships/tags" Target="../tags/tag71.xml"/><Relationship Id="rId72" Type="http://schemas.openxmlformats.org/officeDocument/2006/relationships/tags" Target="../tags/tag92.xml"/><Relationship Id="rId93" Type="http://schemas.openxmlformats.org/officeDocument/2006/relationships/tags" Target="../tags/tag113.xml"/><Relationship Id="rId98" Type="http://schemas.openxmlformats.org/officeDocument/2006/relationships/tags" Target="../tags/tag118.xml"/><Relationship Id="rId121" Type="http://schemas.openxmlformats.org/officeDocument/2006/relationships/tags" Target="../tags/tag141.xml"/><Relationship Id="rId3" Type="http://schemas.openxmlformats.org/officeDocument/2006/relationships/tags" Target="../tags/tag23.xml"/><Relationship Id="rId25" Type="http://schemas.openxmlformats.org/officeDocument/2006/relationships/tags" Target="../tags/tag45.xml"/><Relationship Id="rId46" Type="http://schemas.openxmlformats.org/officeDocument/2006/relationships/tags" Target="../tags/tag66.xml"/><Relationship Id="rId67" Type="http://schemas.openxmlformats.org/officeDocument/2006/relationships/tags" Target="../tags/tag87.xml"/><Relationship Id="rId116" Type="http://schemas.openxmlformats.org/officeDocument/2006/relationships/tags" Target="../tags/tag136.xml"/><Relationship Id="rId137" Type="http://schemas.openxmlformats.org/officeDocument/2006/relationships/tags" Target="../tags/tag157.xml"/><Relationship Id="rId20" Type="http://schemas.openxmlformats.org/officeDocument/2006/relationships/tags" Target="../tags/tag40.xml"/><Relationship Id="rId41" Type="http://schemas.openxmlformats.org/officeDocument/2006/relationships/tags" Target="../tags/tag61.xml"/><Relationship Id="rId62" Type="http://schemas.openxmlformats.org/officeDocument/2006/relationships/tags" Target="../tags/tag82.xml"/><Relationship Id="rId83" Type="http://schemas.openxmlformats.org/officeDocument/2006/relationships/tags" Target="../tags/tag103.xml"/><Relationship Id="rId88" Type="http://schemas.openxmlformats.org/officeDocument/2006/relationships/tags" Target="../tags/tag108.xml"/><Relationship Id="rId111" Type="http://schemas.openxmlformats.org/officeDocument/2006/relationships/tags" Target="../tags/tag131.xml"/><Relationship Id="rId132" Type="http://schemas.openxmlformats.org/officeDocument/2006/relationships/tags" Target="../tags/tag152.xml"/><Relationship Id="rId15" Type="http://schemas.openxmlformats.org/officeDocument/2006/relationships/tags" Target="../tags/tag35.xml"/><Relationship Id="rId36" Type="http://schemas.openxmlformats.org/officeDocument/2006/relationships/tags" Target="../tags/tag56.xml"/><Relationship Id="rId57" Type="http://schemas.openxmlformats.org/officeDocument/2006/relationships/tags" Target="../tags/tag77.xml"/><Relationship Id="rId106" Type="http://schemas.openxmlformats.org/officeDocument/2006/relationships/tags" Target="../tags/tag126.xml"/><Relationship Id="rId127" Type="http://schemas.openxmlformats.org/officeDocument/2006/relationships/tags" Target="../tags/tag147.xml"/><Relationship Id="rId10" Type="http://schemas.openxmlformats.org/officeDocument/2006/relationships/tags" Target="../tags/tag30.xml"/><Relationship Id="rId31" Type="http://schemas.openxmlformats.org/officeDocument/2006/relationships/tags" Target="../tags/tag51.xml"/><Relationship Id="rId52" Type="http://schemas.openxmlformats.org/officeDocument/2006/relationships/tags" Target="../tags/tag72.xml"/><Relationship Id="rId73" Type="http://schemas.openxmlformats.org/officeDocument/2006/relationships/tags" Target="../tags/tag93.xml"/><Relationship Id="rId78" Type="http://schemas.openxmlformats.org/officeDocument/2006/relationships/tags" Target="../tags/tag98.xml"/><Relationship Id="rId94" Type="http://schemas.openxmlformats.org/officeDocument/2006/relationships/tags" Target="../tags/tag114.xml"/><Relationship Id="rId99" Type="http://schemas.openxmlformats.org/officeDocument/2006/relationships/tags" Target="../tags/tag119.xml"/><Relationship Id="rId101" Type="http://schemas.openxmlformats.org/officeDocument/2006/relationships/tags" Target="../tags/tag121.xml"/><Relationship Id="rId122" Type="http://schemas.openxmlformats.org/officeDocument/2006/relationships/tags" Target="../tags/tag142.xml"/><Relationship Id="rId4" Type="http://schemas.openxmlformats.org/officeDocument/2006/relationships/tags" Target="../tags/tag24.xml"/><Relationship Id="rId9" Type="http://schemas.openxmlformats.org/officeDocument/2006/relationships/tags" Target="../tags/tag29.xml"/><Relationship Id="rId26" Type="http://schemas.openxmlformats.org/officeDocument/2006/relationships/tags" Target="../tags/tag46.xml"/><Relationship Id="rId47" Type="http://schemas.openxmlformats.org/officeDocument/2006/relationships/tags" Target="../tags/tag67.xml"/><Relationship Id="rId68" Type="http://schemas.openxmlformats.org/officeDocument/2006/relationships/tags" Target="../tags/tag88.xml"/><Relationship Id="rId89" Type="http://schemas.openxmlformats.org/officeDocument/2006/relationships/tags" Target="../tags/tag109.xml"/><Relationship Id="rId112" Type="http://schemas.openxmlformats.org/officeDocument/2006/relationships/tags" Target="../tags/tag132.xml"/><Relationship Id="rId133" Type="http://schemas.openxmlformats.org/officeDocument/2006/relationships/tags" Target="../tags/tag153.xml"/><Relationship Id="rId16"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tags" Target="../tags/tag158.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oleObject" Target="../embeddings/oleObject7.bin"/><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slideLayout" Target="../slideLayouts/slideLayout6.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chart" Target="../charts/chart5.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589C4B-2B3B-4047-8C35-3D8401A526CC}"/>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7" name="Object 6" hidden="1">
                        <a:extLst>
                          <a:ext uri="{FF2B5EF4-FFF2-40B4-BE49-F238E27FC236}">
                            <a16:creationId xmlns:a16="http://schemas.microsoft.com/office/drawing/2014/main" id="{05589C4B-2B3B-4047-8C35-3D8401A526CC}"/>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pic>
        <p:nvPicPr>
          <p:cNvPr id="44" name="Picture 43">
            <a:extLst>
              <a:ext uri="{FF2B5EF4-FFF2-40B4-BE49-F238E27FC236}">
                <a16:creationId xmlns:a16="http://schemas.microsoft.com/office/drawing/2014/main" id="{6386B80A-FD0E-4836-87F2-7E35380E8964}"/>
              </a:ext>
            </a:extLst>
          </p:cNvPr>
          <p:cNvPicPr>
            <a:picLocks noChangeAspect="1"/>
          </p:cNvPicPr>
          <p:nvPr/>
        </p:nvPicPr>
        <p:blipFill>
          <a:blip r:embed="rId5"/>
          <a:stretch>
            <a:fillRect/>
          </a:stretch>
        </p:blipFill>
        <p:spPr>
          <a:xfrm>
            <a:off x="6859656" y="0"/>
            <a:ext cx="5332344" cy="6858000"/>
          </a:xfrm>
          <a:prstGeom prst="rect">
            <a:avLst/>
          </a:prstGeom>
        </p:spPr>
      </p:pic>
      <p:sp>
        <p:nvSpPr>
          <p:cNvPr id="46" name="Title 45">
            <a:extLst>
              <a:ext uri="{FF2B5EF4-FFF2-40B4-BE49-F238E27FC236}">
                <a16:creationId xmlns:a16="http://schemas.microsoft.com/office/drawing/2014/main" id="{D3BA94EE-5C07-420D-96A6-927FE0886382}"/>
              </a:ext>
            </a:extLst>
          </p:cNvPr>
          <p:cNvSpPr>
            <a:spLocks noGrp="1"/>
          </p:cNvSpPr>
          <p:nvPr>
            <p:ph type="ctrTitle"/>
          </p:nvPr>
        </p:nvSpPr>
        <p:spPr>
          <a:xfrm>
            <a:off x="970156" y="1839951"/>
            <a:ext cx="5754030" cy="2446049"/>
          </a:xfrm>
        </p:spPr>
        <p:txBody>
          <a:bodyPr vert="horz"/>
          <a:lstStyle/>
          <a:p>
            <a:pPr algn="ctr"/>
            <a:endParaRPr lang="en-GB" sz="2400" dirty="0">
              <a:solidFill>
                <a:srgbClr val="EF213E"/>
              </a:solidFill>
            </a:endParaRPr>
          </a:p>
        </p:txBody>
      </p:sp>
      <p:pic>
        <p:nvPicPr>
          <p:cNvPr id="3" name="Picture 2">
            <a:extLst>
              <a:ext uri="{FF2B5EF4-FFF2-40B4-BE49-F238E27FC236}">
                <a16:creationId xmlns:a16="http://schemas.microsoft.com/office/drawing/2014/main" id="{32F7F9EB-7463-9124-187F-5670E3DAAEF5}"/>
              </a:ext>
            </a:extLst>
          </p:cNvPr>
          <p:cNvPicPr>
            <a:picLocks noChangeAspect="1"/>
          </p:cNvPicPr>
          <p:nvPr/>
        </p:nvPicPr>
        <p:blipFill>
          <a:blip r:embed="rId6"/>
          <a:stretch>
            <a:fillRect/>
          </a:stretch>
        </p:blipFill>
        <p:spPr>
          <a:xfrm>
            <a:off x="0" y="0"/>
            <a:ext cx="6791921" cy="9077094"/>
          </a:xfrm>
          <a:prstGeom prst="rect">
            <a:avLst/>
          </a:prstGeom>
        </p:spPr>
      </p:pic>
    </p:spTree>
    <p:extLst>
      <p:ext uri="{BB962C8B-B14F-4D97-AF65-F5344CB8AC3E}">
        <p14:creationId xmlns:p14="http://schemas.microsoft.com/office/powerpoint/2010/main" val="332704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DA5C-346A-9BC9-DC26-E3750894F1F8}"/>
              </a:ext>
            </a:extLst>
          </p:cNvPr>
          <p:cNvSpPr>
            <a:spLocks noGrp="1"/>
          </p:cNvSpPr>
          <p:nvPr>
            <p:ph type="title"/>
          </p:nvPr>
        </p:nvSpPr>
        <p:spPr/>
        <p:txBody>
          <a:bodyPr/>
          <a:lstStyle/>
          <a:p>
            <a:pPr algn="ctr"/>
            <a:r>
              <a:rPr lang="en-US" b="1" dirty="0"/>
              <a:t>The right powers in right places</a:t>
            </a:r>
          </a:p>
        </p:txBody>
      </p:sp>
      <p:sp>
        <p:nvSpPr>
          <p:cNvPr id="3" name="Content Placeholder 2">
            <a:extLst>
              <a:ext uri="{FF2B5EF4-FFF2-40B4-BE49-F238E27FC236}">
                <a16:creationId xmlns:a16="http://schemas.microsoft.com/office/drawing/2014/main" id="{82390465-9D90-5121-1311-904BC74F8907}"/>
              </a:ext>
            </a:extLst>
          </p:cNvPr>
          <p:cNvSpPr>
            <a:spLocks noGrp="1"/>
          </p:cNvSpPr>
          <p:nvPr>
            <p:ph idx="1"/>
          </p:nvPr>
        </p:nvSpPr>
        <p:spPr/>
        <p:txBody>
          <a:bodyPr>
            <a:noAutofit/>
          </a:bodyPr>
          <a:lstStyle/>
          <a:p>
            <a:r>
              <a:rPr lang="en-GB" sz="2400" dirty="0">
                <a:effectLst/>
                <a:ea typeface="Times New Roman" panose="02020603050405020304" pitchFamily="18" charset="0"/>
              </a:rPr>
              <a:t>New economic powers for towns and cities in England to drive growth locally</a:t>
            </a:r>
            <a:endParaRPr lang="en-GB" sz="2400" dirty="0">
              <a:ea typeface="Times New Roman" panose="02020603050405020304" pitchFamily="18" charset="0"/>
            </a:endParaRPr>
          </a:p>
          <a:p>
            <a:r>
              <a:rPr lang="en-GB" sz="2400" dirty="0">
                <a:effectLst/>
                <a:ea typeface="Times New Roman" panose="02020603050405020304" pitchFamily="18" charset="0"/>
              </a:rPr>
              <a:t>Reformed economic development programmes, replacing EU</a:t>
            </a:r>
            <a:r>
              <a:rPr lang="en-GB" sz="2400" dirty="0">
                <a:ea typeface="Times New Roman" panose="02020603050405020304" pitchFamily="18" charset="0"/>
              </a:rPr>
              <a:t> regional </a:t>
            </a:r>
            <a:r>
              <a:rPr lang="en-GB" sz="2400" dirty="0">
                <a:effectLst/>
                <a:ea typeface="Times New Roman" panose="02020603050405020304" pitchFamily="18" charset="0"/>
              </a:rPr>
              <a:t>funds</a:t>
            </a:r>
          </a:p>
          <a:p>
            <a:r>
              <a:rPr lang="en-GB" sz="2400" dirty="0">
                <a:effectLst/>
                <a:ea typeface="Times New Roman" panose="02020603050405020304" pitchFamily="18" charset="0"/>
              </a:rPr>
              <a:t>An economic growth plan for every town and city</a:t>
            </a:r>
            <a:endParaRPr lang="en-GB" sz="2400" dirty="0">
              <a:ea typeface="Times New Roman" panose="02020603050405020304" pitchFamily="18" charset="0"/>
            </a:endParaRPr>
          </a:p>
          <a:p>
            <a:r>
              <a:rPr lang="en-GB" sz="2400" dirty="0">
                <a:effectLst/>
                <a:ea typeface="Times New Roman" panose="02020603050405020304" pitchFamily="18" charset="0"/>
              </a:rPr>
              <a:t>The UK Infrastructure Bank to address regional inequality in infrastructure.</a:t>
            </a:r>
            <a:endParaRPr lang="en-GB" sz="2400" dirty="0">
              <a:ea typeface="Times New Roman" panose="02020603050405020304" pitchFamily="18" charset="0"/>
            </a:endParaRPr>
          </a:p>
          <a:p>
            <a:r>
              <a:rPr lang="en-GB" sz="2400" dirty="0">
                <a:solidFill>
                  <a:srgbClr val="FF0000"/>
                </a:solidFill>
                <a:effectLst/>
                <a:ea typeface="Times New Roman" panose="02020603050405020304" pitchFamily="18" charset="0"/>
              </a:rPr>
              <a:t>The British Business Bank to bridge the equity finance gap outside London and SE </a:t>
            </a:r>
          </a:p>
          <a:p>
            <a:r>
              <a:rPr lang="en-GB" sz="2400" dirty="0">
                <a:effectLst/>
                <a:ea typeface="Times New Roman" panose="02020603050405020304" pitchFamily="18" charset="0"/>
              </a:rPr>
              <a:t>50,000 civil service jobs and more Public Bodies HQs transferred out of London</a:t>
            </a:r>
          </a:p>
          <a:p>
            <a:r>
              <a:rPr lang="en-GB" sz="2400" dirty="0">
                <a:ea typeface="Times New Roman" panose="02020603050405020304" pitchFamily="18" charset="0"/>
              </a:rPr>
              <a:t>L</a:t>
            </a:r>
            <a:r>
              <a:rPr lang="en-GB" sz="2400" dirty="0">
                <a:effectLst/>
                <a:ea typeface="Times New Roman" panose="02020603050405020304" pitchFamily="18" charset="0"/>
              </a:rPr>
              <a:t>onger-term financial certainty and more revenue </a:t>
            </a:r>
            <a:r>
              <a:rPr lang="en-GB" sz="2400" dirty="0">
                <a:ea typeface="Times New Roman" panose="02020603050405020304" pitchFamily="18" charset="0"/>
              </a:rPr>
              <a:t>c</a:t>
            </a:r>
            <a:r>
              <a:rPr lang="en-GB" sz="2400" dirty="0">
                <a:effectLst/>
                <a:ea typeface="Times New Roman" panose="02020603050405020304" pitchFamily="18" charset="0"/>
              </a:rPr>
              <a:t>apacity for local government. </a:t>
            </a:r>
            <a:endParaRPr lang="en-GB" sz="2400" dirty="0">
              <a:ea typeface="Times New Roman" panose="02020603050405020304" pitchFamily="18" charset="0"/>
            </a:endParaRPr>
          </a:p>
          <a:p>
            <a:r>
              <a:rPr lang="en-GB" sz="2400" dirty="0">
                <a:solidFill>
                  <a:srgbClr val="FF0000"/>
                </a:solidFill>
                <a:effectLst/>
                <a:ea typeface="Times New Roman" panose="02020603050405020304" pitchFamily="18" charset="0"/>
              </a:rPr>
              <a:t>Localities to take new powers from the centre, through a new, streamlined process to initiate Special Local Legislation in Parliament.</a:t>
            </a:r>
          </a:p>
          <a:p>
            <a:r>
              <a:rPr lang="en-GB" sz="2400" dirty="0">
                <a:effectLst/>
                <a:ea typeface="Times New Roman" panose="02020603050405020304" pitchFamily="18" charset="0"/>
              </a:rPr>
              <a:t>Support for ”Double devolution”, pushing power closer to people</a:t>
            </a:r>
          </a:p>
        </p:txBody>
      </p:sp>
    </p:spTree>
    <p:extLst>
      <p:ext uri="{BB962C8B-B14F-4D97-AF65-F5344CB8AC3E}">
        <p14:creationId xmlns:p14="http://schemas.microsoft.com/office/powerpoint/2010/main" val="407274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5282-EB6E-AF51-7BAE-CE05E90F833F}"/>
              </a:ext>
            </a:extLst>
          </p:cNvPr>
          <p:cNvSpPr>
            <a:spLocks noGrp="1"/>
          </p:cNvSpPr>
          <p:nvPr>
            <p:ph type="title"/>
          </p:nvPr>
        </p:nvSpPr>
        <p:spPr/>
        <p:txBody>
          <a:bodyPr/>
          <a:lstStyle/>
          <a:p>
            <a:pPr algn="ctr"/>
            <a:r>
              <a:rPr lang="en-GB" dirty="0">
                <a:latin typeface="Arial" panose="020B0604020202020204" pitchFamily="34" charset="0"/>
                <a:ea typeface="Calibri" panose="020F0502020204030204" pitchFamily="34" charset="0"/>
                <a:cs typeface="Times New Roman" panose="02020603050405020304" pitchFamily="18" charset="0"/>
              </a:rPr>
              <a:t>Scotland</a:t>
            </a:r>
            <a:br>
              <a:rPr lang="en-GB"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8731B45-C976-7428-05D7-D2AD11245623}"/>
              </a:ext>
            </a:extLst>
          </p:cNvPr>
          <p:cNvSpPr>
            <a:spLocks noGrp="1"/>
          </p:cNvSpPr>
          <p:nvPr>
            <p:ph idx="1"/>
          </p:nvPr>
        </p:nvSpPr>
        <p:spPr/>
        <p:txBody>
          <a:bodyPr>
            <a:normAutofit fontScale="92500"/>
          </a:bodyPr>
          <a:lstStyle/>
          <a:p>
            <a:r>
              <a:rPr lang="en-GB" sz="2400" dirty="0">
                <a:ea typeface="Calibri" panose="020F0502020204030204" pitchFamily="34" charset="0"/>
                <a:cs typeface="Times New Roman" panose="02020603050405020304" pitchFamily="18" charset="0"/>
              </a:rPr>
              <a:t>C</a:t>
            </a:r>
            <a:r>
              <a:rPr lang="en-GB" sz="2400" dirty="0">
                <a:effectLst/>
                <a:ea typeface="Calibri" panose="020F0502020204030204" pitchFamily="34" charset="0"/>
                <a:cs typeface="Times New Roman" panose="02020603050405020304" pitchFamily="18" charset="0"/>
              </a:rPr>
              <a:t>onstitutionally protection for devolution by strengthening the Sewel Convention and through the new second chamber.</a:t>
            </a:r>
          </a:p>
          <a:p>
            <a:r>
              <a:rPr lang="en-GB" sz="2400" dirty="0">
                <a:effectLst/>
                <a:ea typeface="Calibri" panose="020F0502020204030204" pitchFamily="34" charset="0"/>
                <a:cs typeface="Times New Roman" panose="02020603050405020304" pitchFamily="18" charset="0"/>
              </a:rPr>
              <a:t>Scottish Government able to enter into international agreements and join international bodies in relation to devolved matters.</a:t>
            </a:r>
            <a:endParaRPr lang="en-GB" sz="2400" dirty="0">
              <a:ea typeface="Calibri" panose="020F0502020204030204" pitchFamily="34" charset="0"/>
              <a:cs typeface="Times New Roman" panose="02020603050405020304" pitchFamily="18" charset="0"/>
            </a:endParaRPr>
          </a:p>
          <a:p>
            <a:r>
              <a:rPr lang="en-GB" sz="2400" dirty="0">
                <a:effectLst/>
                <a:ea typeface="Calibri" panose="020F0502020204030204" pitchFamily="34" charset="0"/>
                <a:cs typeface="Times New Roman" panose="02020603050405020304" pitchFamily="18" charset="0"/>
              </a:rPr>
              <a:t>MSPs to have the same protections as MPs in relation to statements made </a:t>
            </a:r>
            <a:r>
              <a:rPr lang="en-GB" sz="2400" dirty="0">
                <a:ea typeface="Calibri" panose="020F0502020204030204" pitchFamily="34" charset="0"/>
                <a:cs typeface="Times New Roman" panose="02020603050405020304" pitchFamily="18" charset="0"/>
              </a:rPr>
              <a:t>Parliament</a:t>
            </a:r>
            <a:r>
              <a:rPr lang="en-GB" sz="2400" dirty="0">
                <a:effectLst/>
                <a:ea typeface="Calibri" panose="020F0502020204030204" pitchFamily="34" charset="0"/>
                <a:cs typeface="Times New Roman" panose="02020603050405020304" pitchFamily="18" charset="0"/>
              </a:rPr>
              <a:t> </a:t>
            </a:r>
          </a:p>
          <a:p>
            <a:r>
              <a:rPr lang="en-GB" sz="2400" dirty="0">
                <a:effectLst/>
                <a:ea typeface="Calibri" panose="020F0502020204030204" pitchFamily="34" charset="0"/>
                <a:cs typeface="Times New Roman" panose="02020603050405020304" pitchFamily="18" charset="0"/>
              </a:rPr>
              <a:t>Strengthened cooperation with the UK Government</a:t>
            </a:r>
          </a:p>
          <a:p>
            <a:r>
              <a:rPr lang="en-GB" sz="2400" dirty="0">
                <a:effectLst/>
                <a:ea typeface="Calibri" panose="020F0502020204030204" pitchFamily="34" charset="0"/>
                <a:cs typeface="Times New Roman" panose="02020603050405020304" pitchFamily="18" charset="0"/>
              </a:rPr>
              <a:t>Devolution of </a:t>
            </a:r>
            <a:r>
              <a:rPr lang="en-GB" sz="2400" dirty="0" err="1">
                <a:effectLst/>
                <a:ea typeface="Calibri" panose="020F0502020204030204" pitchFamily="34" charset="0"/>
                <a:cs typeface="Times New Roman" panose="02020603050405020304" pitchFamily="18" charset="0"/>
              </a:rPr>
              <a:t>JobCentre</a:t>
            </a:r>
            <a:r>
              <a:rPr lang="en-GB" sz="2400" dirty="0">
                <a:effectLst/>
                <a:ea typeface="Calibri" panose="020F0502020204030204" pitchFamily="34" charset="0"/>
                <a:cs typeface="Times New Roman" panose="02020603050405020304" pitchFamily="18" charset="0"/>
              </a:rPr>
              <a:t> network</a:t>
            </a:r>
            <a:endParaRPr lang="en-GB" sz="2400" dirty="0">
              <a:ea typeface="Calibri" panose="020F0502020204030204" pitchFamily="34" charset="0"/>
              <a:cs typeface="Times New Roman" panose="02020603050405020304" pitchFamily="18" charset="0"/>
            </a:endParaRPr>
          </a:p>
          <a:p>
            <a:r>
              <a:rPr lang="en-GB" sz="2400" dirty="0">
                <a:effectLst/>
                <a:ea typeface="Calibri" panose="020F0502020204030204" pitchFamily="34" charset="0"/>
                <a:cs typeface="Times New Roman" panose="02020603050405020304" pitchFamily="18" charset="0"/>
              </a:rPr>
              <a:t>The British Regional Investment Bank to support innovation, with with the SNIB and EIB. </a:t>
            </a:r>
          </a:p>
          <a:p>
            <a:r>
              <a:rPr lang="en-GB" sz="2400" dirty="0">
                <a:ea typeface="Calibri" panose="020F0502020204030204" pitchFamily="34" charset="0"/>
                <a:cs typeface="Times New Roman" panose="02020603050405020304" pitchFamily="18" charset="0"/>
              </a:rPr>
              <a:t>Case for p</a:t>
            </a:r>
            <a:r>
              <a:rPr lang="en-GB" sz="2400" dirty="0">
                <a:effectLst/>
                <a:ea typeface="Calibri" panose="020F0502020204030204" pitchFamily="34" charset="0"/>
                <a:cs typeface="Times New Roman" panose="02020603050405020304" pitchFamily="18" charset="0"/>
              </a:rPr>
              <a:t>ushing power closer to people in Scotland, and for directly elected Mayors.</a:t>
            </a:r>
          </a:p>
          <a:p>
            <a:endParaRPr lang="en-GB"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028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BF66-0838-9297-E1CE-F62DA474A2FB}"/>
              </a:ext>
            </a:extLst>
          </p:cNvPr>
          <p:cNvSpPr>
            <a:spLocks noGrp="1"/>
          </p:cNvSpPr>
          <p:nvPr>
            <p:ph type="title"/>
          </p:nvPr>
        </p:nvSpPr>
        <p:spPr/>
        <p:txBody>
          <a:bodyPr>
            <a:normAutofit/>
          </a:bodyPr>
          <a:lstStyle/>
          <a:p>
            <a:r>
              <a:rPr lang="en-US" sz="4000" b="1" dirty="0"/>
              <a:t>Shared government: making cooperation work</a:t>
            </a:r>
          </a:p>
        </p:txBody>
      </p:sp>
      <p:sp>
        <p:nvSpPr>
          <p:cNvPr id="3" name="Content Placeholder 2">
            <a:extLst>
              <a:ext uri="{FF2B5EF4-FFF2-40B4-BE49-F238E27FC236}">
                <a16:creationId xmlns:a16="http://schemas.microsoft.com/office/drawing/2014/main" id="{5793DFD5-0E8F-04D4-45CC-DF88A2651D2B}"/>
              </a:ext>
            </a:extLst>
          </p:cNvPr>
          <p:cNvSpPr>
            <a:spLocks noGrp="1"/>
          </p:cNvSpPr>
          <p:nvPr>
            <p:ph idx="1"/>
          </p:nvPr>
        </p:nvSpPr>
        <p:spPr/>
        <p:txBody>
          <a:bodyPr/>
          <a:lstStyle/>
          <a:p>
            <a:r>
              <a:rPr lang="en-GB" sz="2400" dirty="0">
                <a:effectLst/>
                <a:ea typeface="Times New Roman" panose="02020603050405020304" pitchFamily="18" charset="0"/>
                <a:cs typeface="Times New Roman" panose="02020603050405020304" pitchFamily="18" charset="0"/>
              </a:rPr>
              <a:t>A legal obligation of co-operation between the different levels of Government and institutions across the UK.</a:t>
            </a:r>
            <a:endParaRPr lang="en-GB" sz="2400" dirty="0">
              <a:effectLst/>
              <a:ea typeface="Calibri" panose="020F0502020204030204" pitchFamily="34" charset="0"/>
              <a:cs typeface="Times New Roman" panose="02020603050405020304" pitchFamily="18" charset="0"/>
            </a:endParaRPr>
          </a:p>
          <a:p>
            <a:r>
              <a:rPr lang="en-GB" sz="2400" dirty="0">
                <a:effectLst/>
                <a:ea typeface="Times New Roman" panose="02020603050405020304" pitchFamily="18" charset="0"/>
                <a:cs typeface="Times New Roman" panose="02020603050405020304" pitchFamily="18" charset="0"/>
              </a:rPr>
              <a:t>A Council of the Nations and Regions based in law, with an independent Secretariat </a:t>
            </a:r>
            <a:endParaRPr lang="en-GB" sz="2400" dirty="0">
              <a:effectLst/>
              <a:ea typeface="Calibri" panose="020F0502020204030204" pitchFamily="34" charset="0"/>
              <a:cs typeface="Times New Roman" panose="02020603050405020304" pitchFamily="18" charset="0"/>
            </a:endParaRPr>
          </a:p>
          <a:p>
            <a:r>
              <a:rPr lang="en-GB" sz="2400" dirty="0">
                <a:effectLst/>
                <a:ea typeface="Times New Roman" panose="02020603050405020304" pitchFamily="18" charset="0"/>
                <a:cs typeface="Times New Roman" panose="02020603050405020304" pitchFamily="18" charset="0"/>
              </a:rPr>
              <a:t>Joint policy initiatives proposed, from climate change to security</a:t>
            </a:r>
            <a:endParaRPr lang="en-GB" sz="2400" dirty="0">
              <a:effectLst/>
              <a:ea typeface="Calibri" panose="020F0502020204030204" pitchFamily="34" charset="0"/>
              <a:cs typeface="Times New Roman" panose="02020603050405020304" pitchFamily="18" charset="0"/>
            </a:endParaRPr>
          </a:p>
          <a:p>
            <a:r>
              <a:rPr lang="en-GB" sz="2400" dirty="0">
                <a:effectLst/>
                <a:ea typeface="Times New Roman" panose="02020603050405020304" pitchFamily="18" charset="0"/>
                <a:cs typeface="Times New Roman" panose="02020603050405020304" pitchFamily="18" charset="0"/>
              </a:rPr>
              <a:t>International trade policy to be more inclusive of devolved leaders</a:t>
            </a:r>
            <a:endParaRPr lang="en-GB" sz="2400" dirty="0">
              <a:effectLst/>
              <a:ea typeface="Calibri" panose="020F0502020204030204" pitchFamily="34" charset="0"/>
              <a:cs typeface="Times New Roman" panose="02020603050405020304" pitchFamily="18" charset="0"/>
            </a:endParaRPr>
          </a:p>
          <a:p>
            <a:r>
              <a:rPr lang="en-GB" sz="2400" dirty="0">
                <a:effectLst/>
                <a:ea typeface="Times New Roman" panose="02020603050405020304" pitchFamily="18" charset="0"/>
                <a:cs typeface="Times New Roman" panose="02020603050405020304" pitchFamily="18" charset="0"/>
              </a:rPr>
              <a:t>All UK departments and public bodies to make space in their governance for national and regional representation</a:t>
            </a:r>
          </a:p>
          <a:p>
            <a:r>
              <a:rPr lang="en-GB" sz="2400" dirty="0">
                <a:effectLst/>
                <a:ea typeface="Times New Roman" panose="02020603050405020304" pitchFamily="18" charset="0"/>
                <a:cs typeface="Times New Roman" panose="02020603050405020304" pitchFamily="18" charset="0"/>
              </a:rPr>
              <a:t>Respect areas of decision making that are England only </a:t>
            </a:r>
            <a:endParaRPr lang="en-GB" sz="2400" dirty="0">
              <a:effectLst/>
              <a:ea typeface="Calibri" panose="020F0502020204030204" pitchFamily="34" charset="0"/>
              <a:cs typeface="Times New Roman" panose="02020603050405020304" pitchFamily="18" charset="0"/>
            </a:endParaRPr>
          </a:p>
          <a:p>
            <a:endParaRPr lang="en-GB"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765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5CF6-C9F0-FB70-D858-8D42CC77707C}"/>
              </a:ext>
            </a:extLst>
          </p:cNvPr>
          <p:cNvSpPr>
            <a:spLocks noGrp="1"/>
          </p:cNvSpPr>
          <p:nvPr>
            <p:ph type="title"/>
          </p:nvPr>
        </p:nvSpPr>
        <p:spPr/>
        <p:txBody>
          <a:bodyPr/>
          <a:lstStyle/>
          <a:p>
            <a:pPr algn="ctr"/>
            <a:r>
              <a:rPr lang="en-US" b="1" dirty="0"/>
              <a:t>Reform of Second Chamber</a:t>
            </a:r>
          </a:p>
        </p:txBody>
      </p:sp>
      <p:sp>
        <p:nvSpPr>
          <p:cNvPr id="3" name="Content Placeholder 2">
            <a:extLst>
              <a:ext uri="{FF2B5EF4-FFF2-40B4-BE49-F238E27FC236}">
                <a16:creationId xmlns:a16="http://schemas.microsoft.com/office/drawing/2014/main" id="{1669CE81-76EF-D276-FEE8-6F4E551E737A}"/>
              </a:ext>
            </a:extLst>
          </p:cNvPr>
          <p:cNvSpPr>
            <a:spLocks noGrp="1"/>
          </p:cNvSpPr>
          <p:nvPr>
            <p:ph idx="1"/>
          </p:nvPr>
        </p:nvSpPr>
        <p:spPr/>
        <p:txBody>
          <a:bodyPr>
            <a:normAutofit fontScale="32500" lnSpcReduction="20000"/>
          </a:bodyPr>
          <a:lstStyle/>
          <a:p>
            <a:r>
              <a:rPr lang="en-GB" sz="9600" dirty="0">
                <a:latin typeface="Calibri" panose="020F0502020204030204" pitchFamily="34" charset="0"/>
                <a:ea typeface="Calibri" panose="020F0502020204030204" pitchFamily="34" charset="0"/>
                <a:cs typeface="Times New Roman" panose="02020603050405020304" pitchFamily="18" charset="0"/>
              </a:rPr>
              <a:t>A constitutional moment. </a:t>
            </a:r>
          </a:p>
          <a:p>
            <a:r>
              <a:rPr lang="en-GB" sz="9600" dirty="0">
                <a:latin typeface="Calibri" panose="020F0502020204030204" pitchFamily="34" charset="0"/>
                <a:ea typeface="Calibri" panose="020F0502020204030204" pitchFamily="34" charset="0"/>
                <a:cs typeface="Times New Roman" panose="02020603050405020304" pitchFamily="18" charset="0"/>
              </a:rPr>
              <a:t>Not whole new written constitution (for which no consensus) but major shifts of political and economic power, irreversibly entrenched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sz="9600" dirty="0">
                <a:latin typeface="Calibri" panose="020F0502020204030204" pitchFamily="34" charset="0"/>
                <a:ea typeface="Calibri" panose="020F0502020204030204" pitchFamily="34" charset="0"/>
                <a:cs typeface="Times New Roman" panose="02020603050405020304" pitchFamily="18" charset="0"/>
              </a:rPr>
              <a:t>So abolish (indefensible) House of Lords and replace with a new, much smaller, elected chamber</a:t>
            </a:r>
          </a:p>
          <a:p>
            <a:pPr lvl="1"/>
            <a:r>
              <a:rPr lang="en-GB" sz="9200" dirty="0">
                <a:latin typeface="Calibri" panose="020F0502020204030204" pitchFamily="34" charset="0"/>
                <a:ea typeface="Calibri" panose="020F0502020204030204" pitchFamily="34" charset="0"/>
                <a:cs typeface="Times New Roman" panose="02020603050405020304" pitchFamily="18" charset="0"/>
              </a:rPr>
              <a:t>“Assembly of Nation and Regions”</a:t>
            </a:r>
            <a:endParaRPr lang="en-GB" sz="9600" dirty="0">
              <a:latin typeface="Calibri" panose="020F0502020204030204" pitchFamily="34" charset="0"/>
              <a:ea typeface="Calibri" panose="020F0502020204030204" pitchFamily="34" charset="0"/>
              <a:cs typeface="Times New Roman" panose="02020603050405020304" pitchFamily="18" charset="0"/>
            </a:endParaRPr>
          </a:p>
          <a:p>
            <a:r>
              <a:rPr lang="en-GB" sz="9600" dirty="0">
                <a:latin typeface="Calibri" panose="020F0502020204030204" pitchFamily="34" charset="0"/>
                <a:ea typeface="Calibri" panose="020F0502020204030204" pitchFamily="34" charset="0"/>
                <a:cs typeface="Times New Roman" panose="02020603050405020304" pitchFamily="18" charset="0"/>
              </a:rPr>
              <a:t>Given the role of protecting key constitutional provisions,</a:t>
            </a:r>
            <a:r>
              <a:rPr lang="en-GB" sz="9600" b="1" dirty="0">
                <a:latin typeface="Calibri" panose="020F0502020204030204" pitchFamily="34" charset="0"/>
                <a:ea typeface="Calibri" panose="020F0502020204030204" pitchFamily="34" charset="0"/>
                <a:cs typeface="Times New Roman" panose="02020603050405020304" pitchFamily="18" charset="0"/>
              </a:rPr>
              <a:t> </a:t>
            </a:r>
            <a:r>
              <a:rPr lang="en-GB" sz="9600" dirty="0">
                <a:latin typeface="Calibri" panose="020F0502020204030204" pitchFamily="34" charset="0"/>
                <a:ea typeface="Calibri" panose="020F0502020204030204" pitchFamily="34" charset="0"/>
                <a:cs typeface="Times New Roman" panose="02020603050405020304" pitchFamily="18" charset="0"/>
              </a:rPr>
              <a:t>notably devolution, by rejecting legislation breaching them</a:t>
            </a:r>
          </a:p>
          <a:p>
            <a:pPr indent="0">
              <a:buNone/>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6782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9D12-A7C9-3158-EDEA-C3C19845FD28}"/>
              </a:ext>
            </a:extLst>
          </p:cNvPr>
          <p:cNvSpPr>
            <a:spLocks noGrp="1"/>
          </p:cNvSpPr>
          <p:nvPr>
            <p:ph type="title"/>
          </p:nvPr>
        </p:nvSpPr>
        <p:spPr/>
        <p:txBody>
          <a:bodyPr/>
          <a:lstStyle/>
          <a:p>
            <a:pPr algn="ctr"/>
            <a:r>
              <a:rPr lang="en-US" b="1" dirty="0"/>
              <a:t>Assembly of Nations and Regions</a:t>
            </a:r>
          </a:p>
        </p:txBody>
      </p:sp>
      <p:sp>
        <p:nvSpPr>
          <p:cNvPr id="3" name="Content Placeholder 2">
            <a:extLst>
              <a:ext uri="{FF2B5EF4-FFF2-40B4-BE49-F238E27FC236}">
                <a16:creationId xmlns:a16="http://schemas.microsoft.com/office/drawing/2014/main" id="{A4E86B15-3F7A-1A2C-2EE9-170F7035D8CA}"/>
              </a:ext>
            </a:extLst>
          </p:cNvPr>
          <p:cNvSpPr>
            <a:spLocks noGrp="1"/>
          </p:cNvSpPr>
          <p:nvPr>
            <p:ph idx="1"/>
          </p:nvPr>
        </p:nvSpPr>
        <p:spPr>
          <a:xfrm>
            <a:off x="838200" y="1567543"/>
            <a:ext cx="10515600" cy="4813160"/>
          </a:xfrm>
        </p:spPr>
        <p:txBody>
          <a:bodyPr>
            <a:noAutofit/>
          </a:bodyPr>
          <a:lstStyle/>
          <a:p>
            <a:r>
              <a:rPr lang="en-US" sz="2400" dirty="0"/>
              <a:t>200 members, directly elected on regional basis</a:t>
            </a:r>
          </a:p>
          <a:p>
            <a:r>
              <a:rPr lang="en-US" sz="2400" dirty="0"/>
              <a:t>Different electoral system and cycle from Commons – exactly how for consultation </a:t>
            </a:r>
          </a:p>
          <a:p>
            <a:pPr lvl="1"/>
            <a:r>
              <a:rPr lang="en-US" sz="2400" dirty="0"/>
              <a:t>Option of indirect participation by some devolved legislators</a:t>
            </a:r>
          </a:p>
          <a:p>
            <a:r>
              <a:rPr lang="en-US" sz="2400" dirty="0"/>
              <a:t>Different role from Lords</a:t>
            </a:r>
          </a:p>
          <a:p>
            <a:pPr lvl="1"/>
            <a:r>
              <a:rPr lang="en-US" sz="2400" dirty="0"/>
              <a:t>Power to reject legislation (as today for extending term of Parliament)</a:t>
            </a:r>
          </a:p>
          <a:p>
            <a:pPr lvl="1"/>
            <a:r>
              <a:rPr lang="en-US" sz="2400" dirty="0"/>
              <a:t>Only if relates to specified constitutional laws, as judged by Supreme Court</a:t>
            </a:r>
          </a:p>
          <a:p>
            <a:pPr lvl="2"/>
            <a:r>
              <a:rPr lang="en-US" sz="2400" dirty="0" err="1"/>
              <a:t>Eg</a:t>
            </a:r>
            <a:r>
              <a:rPr lang="en-US" sz="2400" dirty="0"/>
              <a:t> Sewel Convention, strengthened</a:t>
            </a:r>
          </a:p>
          <a:p>
            <a:pPr lvl="2"/>
            <a:r>
              <a:rPr lang="en-US" sz="2400" dirty="0"/>
              <a:t>Option of making subject to Commons override by </a:t>
            </a:r>
            <a:r>
              <a:rPr lang="en-US" sz="2400" dirty="0" err="1"/>
              <a:t>eg</a:t>
            </a:r>
            <a:r>
              <a:rPr lang="en-US" sz="2400" dirty="0"/>
              <a:t> 2/3 majority</a:t>
            </a:r>
          </a:p>
          <a:p>
            <a:r>
              <a:rPr lang="en-US" sz="2400" dirty="0"/>
              <a:t>“Entrenchment” of constitutional rules</a:t>
            </a:r>
          </a:p>
          <a:p>
            <a:pPr lvl="1"/>
            <a:r>
              <a:rPr lang="en-US" sz="2400" dirty="0"/>
              <a:t>Govt  no longer do “whatever it likes”</a:t>
            </a:r>
          </a:p>
          <a:p>
            <a:endParaRPr lang="en-US" dirty="0"/>
          </a:p>
        </p:txBody>
      </p:sp>
    </p:spTree>
    <p:extLst>
      <p:ext uri="{BB962C8B-B14F-4D97-AF65-F5344CB8AC3E}">
        <p14:creationId xmlns:p14="http://schemas.microsoft.com/office/powerpoint/2010/main" val="221271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589C4B-2B3B-4047-8C35-3D8401A526CC}"/>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7" name="Object 6" hidden="1">
                        <a:extLst>
                          <a:ext uri="{FF2B5EF4-FFF2-40B4-BE49-F238E27FC236}">
                            <a16:creationId xmlns:a16="http://schemas.microsoft.com/office/drawing/2014/main" id="{05589C4B-2B3B-4047-8C35-3D8401A526CC}"/>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pic>
        <p:nvPicPr>
          <p:cNvPr id="44" name="Picture 43">
            <a:extLst>
              <a:ext uri="{FF2B5EF4-FFF2-40B4-BE49-F238E27FC236}">
                <a16:creationId xmlns:a16="http://schemas.microsoft.com/office/drawing/2014/main" id="{6386B80A-FD0E-4836-87F2-7E35380E8964}"/>
              </a:ext>
            </a:extLst>
          </p:cNvPr>
          <p:cNvPicPr>
            <a:picLocks noChangeAspect="1"/>
          </p:cNvPicPr>
          <p:nvPr/>
        </p:nvPicPr>
        <p:blipFill>
          <a:blip r:embed="rId5"/>
          <a:stretch>
            <a:fillRect/>
          </a:stretch>
        </p:blipFill>
        <p:spPr>
          <a:xfrm>
            <a:off x="6859656" y="0"/>
            <a:ext cx="5332344" cy="6858000"/>
          </a:xfrm>
          <a:prstGeom prst="rect">
            <a:avLst/>
          </a:prstGeom>
        </p:spPr>
      </p:pic>
      <p:sp>
        <p:nvSpPr>
          <p:cNvPr id="46" name="Title 45">
            <a:extLst>
              <a:ext uri="{FF2B5EF4-FFF2-40B4-BE49-F238E27FC236}">
                <a16:creationId xmlns:a16="http://schemas.microsoft.com/office/drawing/2014/main" id="{D3BA94EE-5C07-420D-96A6-927FE0886382}"/>
              </a:ext>
            </a:extLst>
          </p:cNvPr>
          <p:cNvSpPr>
            <a:spLocks noGrp="1"/>
          </p:cNvSpPr>
          <p:nvPr>
            <p:ph type="ctrTitle"/>
          </p:nvPr>
        </p:nvSpPr>
        <p:spPr>
          <a:xfrm>
            <a:off x="970156" y="1839951"/>
            <a:ext cx="5754030" cy="2446049"/>
          </a:xfrm>
        </p:spPr>
        <p:txBody>
          <a:bodyPr vert="horz"/>
          <a:lstStyle/>
          <a:p>
            <a:pPr algn="ctr"/>
            <a:endParaRPr lang="en-GB" sz="2400" dirty="0">
              <a:solidFill>
                <a:srgbClr val="EF213E"/>
              </a:solidFill>
            </a:endParaRPr>
          </a:p>
        </p:txBody>
      </p:sp>
      <p:pic>
        <p:nvPicPr>
          <p:cNvPr id="3" name="Picture 2">
            <a:extLst>
              <a:ext uri="{FF2B5EF4-FFF2-40B4-BE49-F238E27FC236}">
                <a16:creationId xmlns:a16="http://schemas.microsoft.com/office/drawing/2014/main" id="{32F7F9EB-7463-9124-187F-5670E3DAAEF5}"/>
              </a:ext>
            </a:extLst>
          </p:cNvPr>
          <p:cNvPicPr>
            <a:picLocks noChangeAspect="1"/>
          </p:cNvPicPr>
          <p:nvPr/>
        </p:nvPicPr>
        <p:blipFill>
          <a:blip r:embed="rId6"/>
          <a:stretch>
            <a:fillRect/>
          </a:stretch>
        </p:blipFill>
        <p:spPr>
          <a:xfrm>
            <a:off x="0" y="0"/>
            <a:ext cx="6791921" cy="9077094"/>
          </a:xfrm>
          <a:prstGeom prst="rect">
            <a:avLst/>
          </a:prstGeom>
        </p:spPr>
      </p:pic>
    </p:spTree>
    <p:extLst>
      <p:ext uri="{BB962C8B-B14F-4D97-AF65-F5344CB8AC3E}">
        <p14:creationId xmlns:p14="http://schemas.microsoft.com/office/powerpoint/2010/main" val="13852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F3E842-9E2C-CCEB-1B74-F9FE0A8FF286}"/>
              </a:ext>
            </a:extLst>
          </p:cNvPr>
          <p:cNvSpPr>
            <a:spLocks noGrp="1"/>
          </p:cNvSpPr>
          <p:nvPr>
            <p:ph type="title"/>
          </p:nvPr>
        </p:nvSpPr>
        <p:spPr/>
        <p:txBody>
          <a:bodyPr/>
          <a:lstStyle/>
          <a:p>
            <a:r>
              <a:rPr lang="en-US" dirty="0"/>
              <a:t>Director’s Cut.. Social rights</a:t>
            </a:r>
          </a:p>
        </p:txBody>
      </p:sp>
      <p:sp>
        <p:nvSpPr>
          <p:cNvPr id="7" name="Content Placeholder 6">
            <a:extLst>
              <a:ext uri="{FF2B5EF4-FFF2-40B4-BE49-F238E27FC236}">
                <a16:creationId xmlns:a16="http://schemas.microsoft.com/office/drawing/2014/main" id="{3DF49E49-C8F0-3511-E632-EBD744EE7D18}"/>
              </a:ext>
            </a:extLst>
          </p:cNvPr>
          <p:cNvSpPr>
            <a:spLocks noGrp="1"/>
          </p:cNvSpPr>
          <p:nvPr>
            <p:ph idx="1"/>
          </p:nvPr>
        </p:nvSpPr>
        <p:spPr/>
        <p:txBody>
          <a:bodyPr/>
          <a:lstStyle/>
          <a:p>
            <a:pPr algn="just" fontAlgn="base">
              <a:spcAft>
                <a:spcPts val="1000"/>
              </a:spcAft>
            </a:pPr>
            <a:r>
              <a:rPr lang="en-GB" sz="1800" i="1" dirty="0">
                <a:effectLst/>
                <a:latin typeface="Arial" panose="020B0604020202020204" pitchFamily="34" charset="0"/>
                <a:ea typeface="Times New Roman" panose="02020603050405020304" pitchFamily="18" charset="0"/>
                <a:cs typeface="Arial" panose="020B0604020202020204" pitchFamily="34" charset="0"/>
              </a:rPr>
              <a:t>Health: Every person legitimately present in the UK will be entitled to healthcare free at the point of need wherever they are in any part of the UK; no person shall be denied emergency treatment.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GB" sz="1800" i="1" dirty="0">
                <a:effectLst/>
                <a:latin typeface="Arial" panose="020B0604020202020204" pitchFamily="34" charset="0"/>
                <a:ea typeface="Times New Roman" panose="02020603050405020304" pitchFamily="18" charset="0"/>
                <a:cs typeface="Arial" panose="020B0604020202020204" pitchFamily="34" charset="0"/>
              </a:rPr>
              <a:t>Education: every child shall be entitled to free primary and secondary education, wherever they are in any part of the UK</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GB" sz="1800" i="1" dirty="0">
                <a:effectLst/>
                <a:latin typeface="Arial" panose="020B0604020202020204" pitchFamily="34" charset="0"/>
                <a:ea typeface="Times New Roman" panose="02020603050405020304" pitchFamily="18" charset="0"/>
                <a:cs typeface="Arial" panose="020B0604020202020204" pitchFamily="34" charset="0"/>
              </a:rPr>
              <a:t>Poverty; So that no child, family or elderly citizen need live in poverty, every person legitimately present in the UK shall be entitled to social assistance in relation to periods of unemployment, disability or old age, in accordance with the relevant laws. No person shall be left destitute.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spcAft>
                <a:spcPts val="1000"/>
              </a:spcAft>
            </a:pPr>
            <a:r>
              <a:rPr lang="en-GB" sz="1800" i="1" dirty="0">
                <a:effectLst/>
                <a:latin typeface="Arial" panose="020B0604020202020204" pitchFamily="34" charset="0"/>
                <a:ea typeface="Times New Roman" panose="02020603050405020304" pitchFamily="18" charset="0"/>
                <a:cs typeface="Arial" panose="020B0604020202020204" pitchFamily="34" charset="0"/>
              </a:rPr>
              <a:t>Housing: every person shall be entitled to decent accommodation, in accordance with the relevant law relating to housing and homelessness.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2816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2E81-2435-BCEB-E424-370D611B7AAB}"/>
              </a:ext>
            </a:extLst>
          </p:cNvPr>
          <p:cNvSpPr>
            <a:spLocks noGrp="1"/>
          </p:cNvSpPr>
          <p:nvPr>
            <p:ph type="title"/>
          </p:nvPr>
        </p:nvSpPr>
        <p:spPr/>
        <p:txBody>
          <a:bodyPr>
            <a:normAutofit fontScale="90000"/>
          </a:bodyPr>
          <a:lstStyle/>
          <a:p>
            <a:r>
              <a:rPr lang="en-GB" b="1" dirty="0">
                <a:latin typeface="Calibri" panose="020F0502020204030204" pitchFamily="34" charset="0"/>
                <a:ea typeface="Calibri" panose="020F0502020204030204" pitchFamily="34" charset="0"/>
                <a:cs typeface="Times New Roman" panose="02020603050405020304" pitchFamily="18" charset="0"/>
              </a:rPr>
              <a:t>Main recommendations on “cleaning up” politics</a:t>
            </a:r>
            <a:br>
              <a:rPr lang="en-GB"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CF0E3BD-A825-989F-675C-EBB8B856C80A}"/>
              </a:ext>
            </a:extLst>
          </p:cNvPr>
          <p:cNvSpPr>
            <a:spLocks noGrp="1"/>
          </p:cNvSpPr>
          <p:nvPr>
            <p:ph idx="1"/>
          </p:nvPr>
        </p:nvSpPr>
        <p:spPr/>
        <p:txBody>
          <a:bodyPr>
            <a:normAutofit/>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Keep foreign money out of politics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Ban on second jobs for MPs, with only very limited exceptions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Ministerial code on ethics to be independent of Prime Minister</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Prime Minister’s ethics advisor to be replaced by new Ethics Commission independent of government</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Annual “Citizens Jury” to oversee whether system has built public trust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Anti-corruption Commissioner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Merge Commissioner on Public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Appontments</a:t>
            </a:r>
            <a:r>
              <a:rPr lang="en-GB" sz="2400" dirty="0">
                <a:effectLst/>
                <a:latin typeface="Calibri" panose="020F0502020204030204" pitchFamily="34" charset="0"/>
                <a:ea typeface="Calibri" panose="020F0502020204030204" pitchFamily="34" charset="0"/>
                <a:cs typeface="Times New Roman" panose="02020603050405020304" pitchFamily="18" charset="0"/>
              </a:rPr>
              <a:t> with Civil Service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Commsisoner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6249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4CB8-A61C-1EE9-A26F-F1A7D2E054EC}"/>
              </a:ext>
            </a:extLst>
          </p:cNvPr>
          <p:cNvSpPr>
            <a:spLocks noGrp="1"/>
          </p:cNvSpPr>
          <p:nvPr>
            <p:ph type="title"/>
          </p:nvPr>
        </p:nvSpPr>
        <p:spPr/>
        <p:txBody>
          <a:bodyPr/>
          <a:lstStyle/>
          <a:p>
            <a:pPr algn="ctr"/>
            <a:r>
              <a:rPr lang="en-US" b="1" dirty="0">
                <a:latin typeface="+mn-lt"/>
              </a:rPr>
              <a:t>And getting worse, compared with, </a:t>
            </a:r>
            <a:r>
              <a:rPr lang="en-US" b="1" dirty="0" err="1">
                <a:latin typeface="+mn-lt"/>
              </a:rPr>
              <a:t>eg</a:t>
            </a:r>
            <a:r>
              <a:rPr lang="en-US" b="1" dirty="0">
                <a:latin typeface="+mn-lt"/>
              </a:rPr>
              <a:t>, Germany</a:t>
            </a:r>
          </a:p>
        </p:txBody>
      </p:sp>
      <p:pic>
        <p:nvPicPr>
          <p:cNvPr id="4" name="Content Placeholder 3">
            <a:extLst>
              <a:ext uri="{FF2B5EF4-FFF2-40B4-BE49-F238E27FC236}">
                <a16:creationId xmlns:a16="http://schemas.microsoft.com/office/drawing/2014/main" id="{591F1D3C-DC81-EBED-0B6F-EDBD5D42B2B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625" y="1485901"/>
            <a:ext cx="10275888" cy="5006974"/>
          </a:xfrm>
          <a:prstGeom prst="rect">
            <a:avLst/>
          </a:prstGeom>
          <a:noFill/>
        </p:spPr>
      </p:pic>
    </p:spTree>
    <p:extLst>
      <p:ext uri="{BB962C8B-B14F-4D97-AF65-F5344CB8AC3E}">
        <p14:creationId xmlns:p14="http://schemas.microsoft.com/office/powerpoint/2010/main" val="241744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E490B672-7469-4CED-BFB7-AF80345F2CEB}"/>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98" imgH="499" progId="TCLayout.ActiveDocument.1">
                  <p:embed/>
                </p:oleObj>
              </mc:Choice>
              <mc:Fallback>
                <p:oleObj name="think-cell Slide" r:id="rId7" imgW="498" imgH="499" progId="TCLayout.ActiveDocument.1">
                  <p:embed/>
                  <p:pic>
                    <p:nvPicPr>
                      <p:cNvPr id="19" name="Object 18" hidden="1">
                        <a:extLst>
                          <a:ext uri="{FF2B5EF4-FFF2-40B4-BE49-F238E27FC236}">
                            <a16:creationId xmlns:a16="http://schemas.microsoft.com/office/drawing/2014/main" id="{E490B672-7469-4CED-BFB7-AF80345F2CEB}"/>
                          </a:ext>
                        </a:extLst>
                      </p:cNvPr>
                      <p:cNvPicPr/>
                      <p:nvPr/>
                    </p:nvPicPr>
                    <p:blipFill>
                      <a:blip r:embed="rId8"/>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5611BF-9627-4984-8340-BEBC9769BFEA}"/>
              </a:ext>
            </a:extLst>
          </p:cNvPr>
          <p:cNvSpPr>
            <a:spLocks noGrp="1"/>
          </p:cNvSpPr>
          <p:nvPr>
            <p:ph type="title"/>
          </p:nvPr>
        </p:nvSpPr>
        <p:spPr>
          <a:xfrm>
            <a:off x="1503000" y="604983"/>
            <a:ext cx="9360000" cy="543487"/>
          </a:xfrm>
        </p:spPr>
        <p:txBody>
          <a:bodyPr vert="horz">
            <a:normAutofit fontScale="90000"/>
          </a:bodyPr>
          <a:lstStyle/>
          <a:p>
            <a:r>
              <a:rPr lang="en-GB" dirty="0"/>
              <a:t>This inequality is well-known by everybody – most people believe that geography is more important than talent when it comes to success</a:t>
            </a:r>
          </a:p>
        </p:txBody>
      </p:sp>
      <p:sp>
        <p:nvSpPr>
          <p:cNvPr id="3" name="Subtitle">
            <a:extLst>
              <a:ext uri="{FF2B5EF4-FFF2-40B4-BE49-F238E27FC236}">
                <a16:creationId xmlns:a16="http://schemas.microsoft.com/office/drawing/2014/main" id="{A72E97AC-A3E3-4087-B291-2E899A5D4A39}"/>
              </a:ext>
            </a:extLst>
          </p:cNvPr>
          <p:cNvSpPr txBox="1">
            <a:spLocks/>
          </p:cNvSpPr>
          <p:nvPr/>
        </p:nvSpPr>
        <p:spPr>
          <a:xfrm>
            <a:off x="1503001" y="1277179"/>
            <a:ext cx="9143529" cy="369332"/>
          </a:xfrm>
          <a:prstGeom prst="rect">
            <a:avLst/>
          </a:prstGeom>
        </p:spPr>
        <p:txBody>
          <a:bodyPr wrap="none" lIns="0" tIns="0" rIns="0" bIns="0">
            <a:spAutoFit/>
          </a:bodyPr>
          <a:lstStyle>
            <a:lvl1pPr marL="0" marR="0" indent="0" algn="l" defTabSz="914400" rtl="0" eaLnBrk="1" fontAlgn="base" latinLnBrk="0" hangingPunct="1">
              <a:lnSpc>
                <a:spcPct val="100000"/>
              </a:lnSpc>
              <a:spcBef>
                <a:spcPct val="100000"/>
              </a:spcBef>
              <a:spcAft>
                <a:spcPct val="0"/>
              </a:spcAft>
              <a:buClrTx/>
              <a:buSzTx/>
              <a:buFont typeface="Wingdings 2" pitchFamily="18" charset="2"/>
              <a:buNone/>
              <a:tabLst/>
              <a:defRPr sz="1200" b="1" kern="1200" baseline="0">
                <a:solidFill>
                  <a:schemeClr val="tx1">
                    <a:lumMod val="65000"/>
                    <a:lumOff val="35000"/>
                  </a:schemeClr>
                </a:solidFill>
                <a:latin typeface="Arial"/>
                <a:ea typeface="+mn-ea"/>
                <a:cs typeface="Arial"/>
              </a:defRPr>
            </a:lvl1pPr>
            <a:lvl2pPr marL="352425" marR="0" indent="-165100" algn="l" defTabSz="914400" rtl="0" eaLnBrk="1" fontAlgn="base" latinLnBrk="0" hangingPunct="1">
              <a:lnSpc>
                <a:spcPct val="100000"/>
              </a:lnSpc>
              <a:spcBef>
                <a:spcPct val="50000"/>
              </a:spcBef>
              <a:spcAft>
                <a:spcPct val="0"/>
              </a:spcAft>
              <a:buClrTx/>
              <a:buSzTx/>
              <a:buFont typeface="Arial" charset="0"/>
              <a:buChar char="–"/>
              <a:tabLst/>
              <a:defRPr sz="2800" kern="1200">
                <a:solidFill>
                  <a:schemeClr val="tx1"/>
                </a:solidFill>
                <a:latin typeface="Arial"/>
                <a:ea typeface="+mn-ea"/>
                <a:cs typeface="Arial"/>
              </a:defRPr>
            </a:lvl2pPr>
            <a:lvl3pPr marL="539750" marR="0" indent="-185738" algn="l" defTabSz="914400" rtl="0" eaLnBrk="1" fontAlgn="base" latinLnBrk="0" hangingPunct="1">
              <a:lnSpc>
                <a:spcPct val="100000"/>
              </a:lnSpc>
              <a:spcBef>
                <a:spcPct val="50000"/>
              </a:spcBef>
              <a:spcAft>
                <a:spcPct val="0"/>
              </a:spcAft>
              <a:buClrTx/>
              <a:buSzTx/>
              <a:buFont typeface="Wingdings 2" pitchFamily="18" charset="2"/>
              <a:buChar char=""/>
              <a:tabLst/>
              <a:defRPr sz="2400" kern="1200">
                <a:solidFill>
                  <a:schemeClr val="tx1"/>
                </a:solidFill>
                <a:latin typeface="Arial"/>
                <a:ea typeface="+mn-ea"/>
                <a:cs typeface="Arial"/>
              </a:defRPr>
            </a:lvl3pPr>
            <a:lvl4pPr marL="712788" marR="0" indent="-171450" algn="l" defTabSz="914400" rtl="0" eaLnBrk="1" fontAlgn="base" latinLnBrk="0" hangingPunct="1">
              <a:lnSpc>
                <a:spcPct val="100000"/>
              </a:lnSpc>
              <a:spcBef>
                <a:spcPct val="20000"/>
              </a:spcBef>
              <a:spcAft>
                <a:spcPct val="0"/>
              </a:spcAft>
              <a:buClrTx/>
              <a:buSzTx/>
              <a:buFont typeface="Wingdings" pitchFamily="2" charset="2"/>
              <a:buChar char="w"/>
              <a:tabLst/>
              <a:defRPr sz="2000" kern="1200">
                <a:solidFill>
                  <a:schemeClr val="tx1"/>
                </a:solidFill>
                <a:latin typeface="Arial"/>
                <a:ea typeface="+mn-ea"/>
                <a:cs typeface="Arial"/>
              </a:defRPr>
            </a:lvl4pPr>
            <a:lvl5pPr marL="900113" marR="0" indent="-185738" algn="l" defTabSz="914400" rtl="0" eaLnBrk="1" fontAlgn="base" latinLnBrk="0" hangingPunct="1">
              <a:lnSpc>
                <a:spcPct val="100000"/>
              </a:lnSpc>
              <a:spcBef>
                <a:spcPct val="20000"/>
              </a:spcBef>
              <a:spcAft>
                <a:spcPct val="0"/>
              </a:spcAft>
              <a:buClrTx/>
              <a:buSzTx/>
              <a:buFont typeface="Arial" charset="0"/>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dirty="0">
                <a:solidFill>
                  <a:srgbClr val="808080"/>
                </a:solidFill>
              </a:rPr>
              <a:t>Which of the following factors do you think are most important in deciding how financially successful someone is in Britain?</a:t>
            </a:r>
          </a:p>
          <a:p>
            <a:pPr>
              <a:spcBef>
                <a:spcPts val="0"/>
              </a:spcBef>
            </a:pPr>
            <a:r>
              <a:rPr lang="en-GB" b="0" dirty="0">
                <a:solidFill>
                  <a:srgbClr val="808080"/>
                </a:solidFill>
              </a:rPr>
              <a:t>Ranked by % in Top 3</a:t>
            </a:r>
          </a:p>
        </p:txBody>
      </p:sp>
      <p:graphicFrame>
        <p:nvGraphicFramePr>
          <p:cNvPr id="4" name="FullPage1Level">
            <a:extLst>
              <a:ext uri="{FF2B5EF4-FFF2-40B4-BE49-F238E27FC236}">
                <a16:creationId xmlns:a16="http://schemas.microsoft.com/office/drawing/2014/main" id="{10A660D8-A6EF-4AA5-98CC-83F753D4998E}"/>
              </a:ext>
            </a:extLst>
          </p:cNvPr>
          <p:cNvGraphicFramePr>
            <a:graphicFrameLocks noGrp="1"/>
          </p:cNvGraphicFramePr>
          <p:nvPr/>
        </p:nvGraphicFramePr>
        <p:xfrm>
          <a:off x="1627286" y="2022958"/>
          <a:ext cx="8676011" cy="4036594"/>
        </p:xfrm>
        <a:graphic>
          <a:graphicData uri="http://schemas.openxmlformats.org/drawingml/2006/table">
            <a:tbl>
              <a:tblPr firstRow="1" bandRow="1">
                <a:tableStyleId>{5C22544A-7EE6-4342-B048-85BDC9FD1C3A}</a:tableStyleId>
              </a:tblPr>
              <a:tblGrid>
                <a:gridCol w="882214">
                  <a:extLst>
                    <a:ext uri="{9D8B030D-6E8A-4147-A177-3AD203B41FA5}">
                      <a16:colId xmlns:a16="http://schemas.microsoft.com/office/drawing/2014/main" val="331548035"/>
                    </a:ext>
                  </a:extLst>
                </a:gridCol>
                <a:gridCol w="708527">
                  <a:extLst>
                    <a:ext uri="{9D8B030D-6E8A-4147-A177-3AD203B41FA5}">
                      <a16:colId xmlns:a16="http://schemas.microsoft.com/office/drawing/2014/main" val="1859302928"/>
                    </a:ext>
                  </a:extLst>
                </a:gridCol>
                <a:gridCol w="708527">
                  <a:extLst>
                    <a:ext uri="{9D8B030D-6E8A-4147-A177-3AD203B41FA5}">
                      <a16:colId xmlns:a16="http://schemas.microsoft.com/office/drawing/2014/main" val="1504458310"/>
                    </a:ext>
                  </a:extLst>
                </a:gridCol>
                <a:gridCol w="708527">
                  <a:extLst>
                    <a:ext uri="{9D8B030D-6E8A-4147-A177-3AD203B41FA5}">
                      <a16:colId xmlns:a16="http://schemas.microsoft.com/office/drawing/2014/main" val="434510983"/>
                    </a:ext>
                  </a:extLst>
                </a:gridCol>
                <a:gridCol w="708527">
                  <a:extLst>
                    <a:ext uri="{9D8B030D-6E8A-4147-A177-3AD203B41FA5}">
                      <a16:colId xmlns:a16="http://schemas.microsoft.com/office/drawing/2014/main" val="4174899664"/>
                    </a:ext>
                  </a:extLst>
                </a:gridCol>
                <a:gridCol w="708527">
                  <a:extLst>
                    <a:ext uri="{9D8B030D-6E8A-4147-A177-3AD203B41FA5}">
                      <a16:colId xmlns:a16="http://schemas.microsoft.com/office/drawing/2014/main" val="344251510"/>
                    </a:ext>
                  </a:extLst>
                </a:gridCol>
                <a:gridCol w="708527">
                  <a:extLst>
                    <a:ext uri="{9D8B030D-6E8A-4147-A177-3AD203B41FA5}">
                      <a16:colId xmlns:a16="http://schemas.microsoft.com/office/drawing/2014/main" val="925919229"/>
                    </a:ext>
                  </a:extLst>
                </a:gridCol>
                <a:gridCol w="708527">
                  <a:extLst>
                    <a:ext uri="{9D8B030D-6E8A-4147-A177-3AD203B41FA5}">
                      <a16:colId xmlns:a16="http://schemas.microsoft.com/office/drawing/2014/main" val="2133989551"/>
                    </a:ext>
                  </a:extLst>
                </a:gridCol>
                <a:gridCol w="708527">
                  <a:extLst>
                    <a:ext uri="{9D8B030D-6E8A-4147-A177-3AD203B41FA5}">
                      <a16:colId xmlns:a16="http://schemas.microsoft.com/office/drawing/2014/main" val="2839644339"/>
                    </a:ext>
                  </a:extLst>
                </a:gridCol>
                <a:gridCol w="708527">
                  <a:extLst>
                    <a:ext uri="{9D8B030D-6E8A-4147-A177-3AD203B41FA5}">
                      <a16:colId xmlns:a16="http://schemas.microsoft.com/office/drawing/2014/main" val="2113810489"/>
                    </a:ext>
                  </a:extLst>
                </a:gridCol>
                <a:gridCol w="708527">
                  <a:extLst>
                    <a:ext uri="{9D8B030D-6E8A-4147-A177-3AD203B41FA5}">
                      <a16:colId xmlns:a16="http://schemas.microsoft.com/office/drawing/2014/main" val="2301320381"/>
                    </a:ext>
                  </a:extLst>
                </a:gridCol>
                <a:gridCol w="708527">
                  <a:extLst>
                    <a:ext uri="{9D8B030D-6E8A-4147-A177-3AD203B41FA5}">
                      <a16:colId xmlns:a16="http://schemas.microsoft.com/office/drawing/2014/main" val="586606083"/>
                    </a:ext>
                  </a:extLst>
                </a:gridCol>
              </a:tblGrid>
              <a:tr h="576337">
                <a:tc>
                  <a:txBody>
                    <a:bodyPr/>
                    <a:lstStyle/>
                    <a:p>
                      <a:endParaRPr lang="en-GB" sz="1200" dirty="0">
                        <a:solidFill>
                          <a:srgbClr val="FFFF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GB" sz="1200" b="1" i="0" u="none" strike="noStrike" dirty="0">
                          <a:solidFill>
                            <a:schemeClr val="bg1"/>
                          </a:solidFill>
                          <a:effectLst/>
                          <a:latin typeface="Arial" panose="020B0604020202020204" pitchFamily="34" charset="0"/>
                        </a:rPr>
                        <a:t>London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South East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Scotland</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East of England</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1" i="0" u="none" strike="noStrike">
                          <a:solidFill>
                            <a:schemeClr val="bg1"/>
                          </a:solidFill>
                          <a:effectLst/>
                          <a:latin typeface="Arial" panose="020B0604020202020204" pitchFamily="34" charset="0"/>
                        </a:rPr>
                        <a:t>South West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a:solidFill>
                            <a:schemeClr val="bg1"/>
                          </a:solidFill>
                          <a:effectLst/>
                          <a:latin typeface="Arial" panose="020B0604020202020204" pitchFamily="34" charset="0"/>
                        </a:rPr>
                        <a:t>North West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West Midlands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East Midlands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a:solidFill>
                            <a:schemeClr val="bg1"/>
                          </a:solidFill>
                          <a:effectLst/>
                          <a:latin typeface="Arial" panose="020B0604020202020204" pitchFamily="34" charset="0"/>
                        </a:rPr>
                        <a:t>Yorkshire and The Humber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Wales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chemeClr val="bg1"/>
                          </a:solidFill>
                          <a:effectLst/>
                          <a:latin typeface="Arial" panose="020B0604020202020204" pitchFamily="34" charset="0"/>
                        </a:rPr>
                        <a:t>North East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412230649"/>
                  </a:ext>
                </a:extLst>
              </a:tr>
              <a:tr h="384473">
                <a:tc>
                  <a:txBody>
                    <a:bodyPr/>
                    <a:lstStyle/>
                    <a:p>
                      <a:r>
                        <a:rPr lang="en-GB" sz="1200" b="1" dirty="0">
                          <a:solidFill>
                            <a:schemeClr val="bg1"/>
                          </a:solidFill>
                        </a:rPr>
                        <a:t>#1</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226364279"/>
                  </a:ext>
                </a:extLst>
              </a:tr>
              <a:tr h="384473">
                <a:tc>
                  <a:txBody>
                    <a:bodyPr/>
                    <a:lstStyle/>
                    <a:p>
                      <a:r>
                        <a:rPr lang="en-GB" sz="1200" b="1" dirty="0">
                          <a:solidFill>
                            <a:schemeClr val="bg1"/>
                          </a:solidFill>
                        </a:rPr>
                        <a:t>#2</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level of education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1100" b="1" i="0" u="none" strike="noStrike" dirty="0">
                          <a:solidFill>
                            <a:schemeClr val="tx1"/>
                          </a:solidFill>
                          <a:effectLst/>
                          <a:latin typeface="Arial" panose="020B0604020202020204" pitchFamily="34" charset="0"/>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81172687"/>
                  </a:ext>
                </a:extLst>
              </a:tr>
              <a:tr h="384473">
                <a:tc>
                  <a:txBody>
                    <a:bodyPr/>
                    <a:lstStyle/>
                    <a:p>
                      <a:r>
                        <a:rPr lang="en-GB" sz="1200" b="1" dirty="0">
                          <a:solidFill>
                            <a:schemeClr val="bg1"/>
                          </a:solidFill>
                        </a:rPr>
                        <a:t>#3</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1100" b="1" i="0" u="none" strike="noStrike" dirty="0">
                          <a:solidFill>
                            <a:schemeClr val="tx1"/>
                          </a:solidFill>
                          <a:effectLst/>
                          <a:latin typeface="Arial" panose="020B0604020202020204" pitchFamily="34" charset="0"/>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281116001"/>
                  </a:ext>
                </a:extLst>
              </a:tr>
              <a:tr h="384473">
                <a:tc>
                  <a:txBody>
                    <a:bodyPr/>
                    <a:lstStyle/>
                    <a:p>
                      <a:r>
                        <a:rPr lang="en-GB" sz="1200" b="1" dirty="0">
                          <a:solidFill>
                            <a:schemeClr val="bg1"/>
                          </a:solidFill>
                        </a:rPr>
                        <a:t>#4</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457200" rtl="0" eaLnBrk="1" fontAlgn="b" latinLnBrk="0" hangingPunct="1"/>
                      <a:r>
                        <a:rPr lang="en-GB" sz="1100" b="1" i="0" u="none" strike="noStrike" kern="1200" dirty="0">
                          <a:solidFill>
                            <a:schemeClr val="tx1"/>
                          </a:solidFill>
                          <a:effectLst/>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b" latinLnBrk="0" hangingPunct="1"/>
                      <a:r>
                        <a:rPr lang="en-GB" sz="1100" b="1" i="0" u="none" strike="noStrike" kern="1200" dirty="0">
                          <a:solidFill>
                            <a:schemeClr val="tx1"/>
                          </a:solidFill>
                          <a:effectLst/>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b" latinLnBrk="0" hangingPunct="1"/>
                      <a:r>
                        <a:rPr lang="en-GB" sz="1100" b="1" i="0" u="none" strike="noStrike" kern="1200" dirty="0">
                          <a:solidFill>
                            <a:schemeClr val="tx1"/>
                          </a:solidFill>
                          <a:effectLst/>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457200" rtl="0" eaLnBrk="1" fontAlgn="b" latinLnBrk="0" hangingPunct="1"/>
                      <a:r>
                        <a:rPr lang="en-GB" sz="1100" b="1" i="0" u="none" strike="noStrike" kern="1200" dirty="0">
                          <a:solidFill>
                            <a:schemeClr val="tx1"/>
                          </a:solidFill>
                          <a:effectLst/>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How hard they work</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they live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800" b="0" i="1" u="none" strike="noStrike" dirty="0">
                          <a:solidFill>
                            <a:srgbClr val="000000"/>
                          </a:solidFill>
                          <a:effectLst/>
                          <a:latin typeface="Arial" panose="020B0604020202020204" pitchFamily="34" charset="0"/>
                        </a:rPr>
                        <a:t>Their parents’ wealth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927737893"/>
                  </a:ext>
                </a:extLst>
              </a:tr>
              <a:tr h="384473">
                <a:tc>
                  <a:txBody>
                    <a:bodyPr/>
                    <a:lstStyle/>
                    <a:p>
                      <a:r>
                        <a:rPr lang="en-GB" sz="1200" b="1" dirty="0">
                          <a:solidFill>
                            <a:schemeClr val="bg1"/>
                          </a:solidFill>
                        </a:rPr>
                        <a:t>#5</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2421727676"/>
                  </a:ext>
                </a:extLst>
              </a:tr>
              <a:tr h="384473">
                <a:tc>
                  <a:txBody>
                    <a:bodyPr/>
                    <a:lstStyle/>
                    <a:p>
                      <a:r>
                        <a:rPr lang="en-GB" sz="1200" b="1" dirty="0">
                          <a:solidFill>
                            <a:schemeClr val="bg1"/>
                          </a:solidFill>
                        </a:rPr>
                        <a:t>#6</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innate talents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GB" sz="800" b="0" i="1" u="none" strike="noStrike" dirty="0">
                          <a:solidFill>
                            <a:srgbClr val="000000"/>
                          </a:solidFill>
                          <a:effectLst/>
                          <a:latin typeface="Arial" panose="020B0604020202020204" pitchFamily="34" charset="0"/>
                        </a:rPr>
                        <a:t>Their home environment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2958198"/>
                  </a:ext>
                </a:extLst>
              </a:tr>
              <a:tr h="384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#7</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177708064"/>
                  </a:ext>
                </a:extLst>
              </a:tr>
              <a:tr h="384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#8</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ethnicity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55392079"/>
                  </a:ext>
                </a:extLst>
              </a:tr>
              <a:tr h="384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#9</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friends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GB" sz="800" b="0" i="1" u="none" strike="noStrike" dirty="0">
                          <a:solidFill>
                            <a:srgbClr val="000000"/>
                          </a:solidFill>
                          <a:effectLst/>
                          <a:latin typeface="Arial" panose="020B0604020202020204" pitchFamily="34" charset="0"/>
                        </a:rPr>
                        <a:t>Their gender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77374344"/>
                  </a:ext>
                </a:extLst>
              </a:tr>
            </a:tbl>
          </a:graphicData>
        </a:graphic>
      </p:graphicFrame>
      <p:grpSp>
        <p:nvGrpSpPr>
          <p:cNvPr id="5" name="Legend_Block_Horizontal">
            <a:extLst>
              <a:ext uri="{FF2B5EF4-FFF2-40B4-BE49-F238E27FC236}">
                <a16:creationId xmlns:a16="http://schemas.microsoft.com/office/drawing/2014/main" id="{B0C30846-0331-46C0-A10E-61D32ABF4BC4}"/>
              </a:ext>
            </a:extLst>
          </p:cNvPr>
          <p:cNvGrpSpPr/>
          <p:nvPr/>
        </p:nvGrpSpPr>
        <p:grpSpPr>
          <a:xfrm>
            <a:off x="3547835" y="5900408"/>
            <a:ext cx="5801485" cy="553998"/>
            <a:chOff x="1495321" y="5615205"/>
            <a:chExt cx="5801485" cy="553998"/>
          </a:xfrm>
        </p:grpSpPr>
        <p:grpSp>
          <p:nvGrpSpPr>
            <p:cNvPr id="6" name="Gruppieren 25">
              <a:extLst>
                <a:ext uri="{FF2B5EF4-FFF2-40B4-BE49-F238E27FC236}">
                  <a16:creationId xmlns:a16="http://schemas.microsoft.com/office/drawing/2014/main" id="{125C67F0-0550-4F6D-B939-5BE1AEEF46FC}"/>
                </a:ext>
              </a:extLst>
            </p:cNvPr>
            <p:cNvGrpSpPr/>
            <p:nvPr>
              <p:custDataLst>
                <p:tags r:id="rId2"/>
              </p:custDataLst>
            </p:nvPr>
          </p:nvGrpSpPr>
          <p:grpSpPr>
            <a:xfrm>
              <a:off x="1495321" y="5615205"/>
              <a:ext cx="1492533" cy="553998"/>
              <a:chOff x="3078163" y="6033948"/>
              <a:chExt cx="1492533" cy="553998"/>
            </a:xfrm>
          </p:grpSpPr>
          <p:sp>
            <p:nvSpPr>
              <p:cNvPr id="17" name="Rectangle 8">
                <a:extLst>
                  <a:ext uri="{FF2B5EF4-FFF2-40B4-BE49-F238E27FC236}">
                    <a16:creationId xmlns:a16="http://schemas.microsoft.com/office/drawing/2014/main" id="{AF554528-C1BB-4267-A7FA-C69A254C6607}"/>
                  </a:ext>
                </a:extLst>
              </p:cNvPr>
              <p:cNvSpPr>
                <a:spLocks noChangeArrowheads="1"/>
              </p:cNvSpPr>
              <p:nvPr/>
            </p:nvSpPr>
            <p:spPr bwMode="auto">
              <a:xfrm>
                <a:off x="3078163" y="6354763"/>
                <a:ext cx="260350" cy="141287"/>
              </a:xfrm>
              <a:prstGeom prst="rect">
                <a:avLst/>
              </a:prstGeom>
              <a:solidFill>
                <a:schemeClr val="accent2"/>
              </a:solidFill>
              <a:ln w="9525" algn="ctr">
                <a:noFill/>
                <a:miter lim="800000"/>
                <a:headEnd/>
                <a:tailEnd/>
              </a:ln>
            </p:spPr>
            <p:txBody>
              <a:bodyPr wrap="none" lIns="0" tIns="0" rIns="0" bIns="0" anchor="ctr"/>
              <a:lstStyle/>
              <a:p>
                <a:endParaRPr lang="en-GB" b="1" dirty="0"/>
              </a:p>
            </p:txBody>
          </p:sp>
          <p:sp>
            <p:nvSpPr>
              <p:cNvPr id="18" name="Rectangle 9">
                <a:extLst>
                  <a:ext uri="{FF2B5EF4-FFF2-40B4-BE49-F238E27FC236}">
                    <a16:creationId xmlns:a16="http://schemas.microsoft.com/office/drawing/2014/main" id="{CFAA449D-FD22-4DD9-B96B-2F0E40641758}"/>
                  </a:ext>
                </a:extLst>
              </p:cNvPr>
              <p:cNvSpPr>
                <a:spLocks noChangeArrowheads="1"/>
              </p:cNvSpPr>
              <p:nvPr/>
            </p:nvSpPr>
            <p:spPr bwMode="auto">
              <a:xfrm>
                <a:off x="3392488" y="6033948"/>
                <a:ext cx="1178208" cy="553998"/>
              </a:xfrm>
              <a:prstGeom prst="rect">
                <a:avLst/>
              </a:prstGeom>
              <a:noFill/>
              <a:ln w="9525">
                <a:noFill/>
                <a:miter lim="800000"/>
                <a:headEnd/>
                <a:tailEnd/>
              </a:ln>
            </p:spPr>
            <p:txBody>
              <a:bodyPr wrap="none" lIns="0" tIns="0" rIns="0" bIns="0" anchor="b">
                <a:spAutoFit/>
              </a:bodyPr>
              <a:lstStyle/>
              <a:p>
                <a:pPr algn="l"/>
                <a:r>
                  <a:rPr lang="en-GB" b="1" dirty="0"/>
                  <a:t>Family &amp; </a:t>
                </a:r>
                <a:br>
                  <a:rPr lang="en-GB" b="1" dirty="0"/>
                </a:br>
                <a:r>
                  <a:rPr lang="en-GB" b="1" dirty="0"/>
                  <a:t>Connections</a:t>
                </a:r>
              </a:p>
            </p:txBody>
          </p:sp>
        </p:grpSp>
        <p:grpSp>
          <p:nvGrpSpPr>
            <p:cNvPr id="7" name="Gruppieren 26">
              <a:extLst>
                <a:ext uri="{FF2B5EF4-FFF2-40B4-BE49-F238E27FC236}">
                  <a16:creationId xmlns:a16="http://schemas.microsoft.com/office/drawing/2014/main" id="{BD39D1F3-69ED-453E-AA1E-B2F0AF5F5721}"/>
                </a:ext>
              </a:extLst>
            </p:cNvPr>
            <p:cNvGrpSpPr/>
            <p:nvPr>
              <p:custDataLst>
                <p:tags r:id="rId3"/>
              </p:custDataLst>
            </p:nvPr>
          </p:nvGrpSpPr>
          <p:grpSpPr>
            <a:xfrm>
              <a:off x="2630383" y="5790783"/>
              <a:ext cx="1352922" cy="286524"/>
              <a:chOff x="4213225" y="6209526"/>
              <a:chExt cx="1352922" cy="286524"/>
            </a:xfrm>
          </p:grpSpPr>
          <p:sp>
            <p:nvSpPr>
              <p:cNvPr id="15" name="Rectangle 11">
                <a:extLst>
                  <a:ext uri="{FF2B5EF4-FFF2-40B4-BE49-F238E27FC236}">
                    <a16:creationId xmlns:a16="http://schemas.microsoft.com/office/drawing/2014/main" id="{4CFA1AFD-9DBE-4051-8EC3-4160B33D8C68}"/>
                  </a:ext>
                </a:extLst>
              </p:cNvPr>
              <p:cNvSpPr>
                <a:spLocks noChangeArrowheads="1"/>
              </p:cNvSpPr>
              <p:nvPr/>
            </p:nvSpPr>
            <p:spPr bwMode="auto">
              <a:xfrm>
                <a:off x="4213225" y="6354763"/>
                <a:ext cx="261236" cy="141287"/>
              </a:xfrm>
              <a:prstGeom prst="rect">
                <a:avLst/>
              </a:prstGeom>
              <a:solidFill>
                <a:schemeClr val="accent1"/>
              </a:solidFill>
              <a:ln w="9525" algn="ctr">
                <a:noFill/>
                <a:miter lim="800000"/>
                <a:headEnd/>
                <a:tailEnd/>
              </a:ln>
            </p:spPr>
            <p:txBody>
              <a:bodyPr wrap="none" lIns="0" tIns="0" rIns="0" bIns="0" anchor="ctr"/>
              <a:lstStyle/>
              <a:p>
                <a:endParaRPr lang="en-GB" b="1" dirty="0"/>
              </a:p>
            </p:txBody>
          </p:sp>
          <p:sp>
            <p:nvSpPr>
              <p:cNvPr id="16" name="Rectangle 12">
                <a:extLst>
                  <a:ext uri="{FF2B5EF4-FFF2-40B4-BE49-F238E27FC236}">
                    <a16:creationId xmlns:a16="http://schemas.microsoft.com/office/drawing/2014/main" id="{0B4B489F-8EAA-416A-A22E-9858A9F1FC8B}"/>
                  </a:ext>
                </a:extLst>
              </p:cNvPr>
              <p:cNvSpPr>
                <a:spLocks noChangeArrowheads="1"/>
              </p:cNvSpPr>
              <p:nvPr/>
            </p:nvSpPr>
            <p:spPr bwMode="auto">
              <a:xfrm>
                <a:off x="4528619" y="6209526"/>
                <a:ext cx="1037528" cy="276999"/>
              </a:xfrm>
              <a:prstGeom prst="rect">
                <a:avLst/>
              </a:prstGeom>
              <a:noFill/>
              <a:ln w="9525">
                <a:noFill/>
                <a:miter lim="800000"/>
                <a:headEnd/>
                <a:tailEnd/>
              </a:ln>
            </p:spPr>
            <p:txBody>
              <a:bodyPr wrap="none" lIns="0" tIns="0" rIns="0" bIns="0" anchor="b">
                <a:spAutoFit/>
              </a:bodyPr>
              <a:lstStyle/>
              <a:p>
                <a:pPr algn="l"/>
                <a:r>
                  <a:rPr lang="en-GB" b="1" dirty="0"/>
                  <a:t>Geography</a:t>
                </a:r>
              </a:p>
            </p:txBody>
          </p:sp>
        </p:grpSp>
        <p:grpSp>
          <p:nvGrpSpPr>
            <p:cNvPr id="8" name="Gruppieren 27">
              <a:extLst>
                <a:ext uri="{FF2B5EF4-FFF2-40B4-BE49-F238E27FC236}">
                  <a16:creationId xmlns:a16="http://schemas.microsoft.com/office/drawing/2014/main" id="{33BED41E-B2F7-43E6-8363-8513F7D26D9B}"/>
                </a:ext>
              </a:extLst>
            </p:cNvPr>
            <p:cNvGrpSpPr/>
            <p:nvPr>
              <p:custDataLst>
                <p:tags r:id="rId4"/>
              </p:custDataLst>
            </p:nvPr>
          </p:nvGrpSpPr>
          <p:grpSpPr>
            <a:xfrm>
              <a:off x="3767033" y="5790783"/>
              <a:ext cx="1060811" cy="286524"/>
              <a:chOff x="5349875" y="6209526"/>
              <a:chExt cx="1060811" cy="286524"/>
            </a:xfrm>
          </p:grpSpPr>
          <p:sp>
            <p:nvSpPr>
              <p:cNvPr id="13" name="Rectangle 14">
                <a:extLst>
                  <a:ext uri="{FF2B5EF4-FFF2-40B4-BE49-F238E27FC236}">
                    <a16:creationId xmlns:a16="http://schemas.microsoft.com/office/drawing/2014/main" id="{6A69C3B7-19D1-42B8-8969-D3C21F378442}"/>
                  </a:ext>
                </a:extLst>
              </p:cNvPr>
              <p:cNvSpPr>
                <a:spLocks noChangeArrowheads="1"/>
              </p:cNvSpPr>
              <p:nvPr/>
            </p:nvSpPr>
            <p:spPr bwMode="auto">
              <a:xfrm>
                <a:off x="5349875" y="6354763"/>
                <a:ext cx="260350" cy="141287"/>
              </a:xfrm>
              <a:prstGeom prst="rect">
                <a:avLst/>
              </a:prstGeom>
              <a:solidFill>
                <a:schemeClr val="bg2"/>
              </a:solidFill>
              <a:ln w="9525" algn="ctr">
                <a:noFill/>
                <a:miter lim="800000"/>
                <a:headEnd/>
                <a:tailEnd/>
              </a:ln>
            </p:spPr>
            <p:txBody>
              <a:bodyPr wrap="none" lIns="0" tIns="0" rIns="0" bIns="0" anchor="ctr"/>
              <a:lstStyle/>
              <a:p>
                <a:endParaRPr lang="en-GB" b="1" dirty="0"/>
              </a:p>
            </p:txBody>
          </p:sp>
          <p:sp>
            <p:nvSpPr>
              <p:cNvPr id="14" name="Rectangle 15">
                <a:extLst>
                  <a:ext uri="{FF2B5EF4-FFF2-40B4-BE49-F238E27FC236}">
                    <a16:creationId xmlns:a16="http://schemas.microsoft.com/office/drawing/2014/main" id="{8666509B-4602-4046-85A1-53DA14167570}"/>
                  </a:ext>
                </a:extLst>
              </p:cNvPr>
              <p:cNvSpPr>
                <a:spLocks noChangeArrowheads="1"/>
              </p:cNvSpPr>
              <p:nvPr/>
            </p:nvSpPr>
            <p:spPr bwMode="auto">
              <a:xfrm>
                <a:off x="5664200" y="6209526"/>
                <a:ext cx="746486" cy="276999"/>
              </a:xfrm>
              <a:prstGeom prst="rect">
                <a:avLst/>
              </a:prstGeom>
              <a:noFill/>
              <a:ln w="9525">
                <a:noFill/>
                <a:miter lim="800000"/>
                <a:headEnd/>
                <a:tailEnd/>
              </a:ln>
            </p:spPr>
            <p:txBody>
              <a:bodyPr wrap="none" lIns="0" tIns="0" rIns="0" bIns="0" anchor="b">
                <a:spAutoFit/>
              </a:bodyPr>
              <a:lstStyle/>
              <a:p>
                <a:pPr algn="l"/>
                <a:r>
                  <a:rPr lang="en-GB" b="1" dirty="0"/>
                  <a:t>Identity</a:t>
                </a:r>
              </a:p>
            </p:txBody>
          </p:sp>
        </p:grpSp>
        <p:grpSp>
          <p:nvGrpSpPr>
            <p:cNvPr id="9" name="Gruppieren 28">
              <a:extLst>
                <a:ext uri="{FF2B5EF4-FFF2-40B4-BE49-F238E27FC236}">
                  <a16:creationId xmlns:a16="http://schemas.microsoft.com/office/drawing/2014/main" id="{2D792B3C-9DCB-438D-B17F-336BBCD660FA}"/>
                </a:ext>
              </a:extLst>
            </p:cNvPr>
            <p:cNvGrpSpPr/>
            <p:nvPr>
              <p:custDataLst>
                <p:tags r:id="rId5"/>
              </p:custDataLst>
            </p:nvPr>
          </p:nvGrpSpPr>
          <p:grpSpPr>
            <a:xfrm>
              <a:off x="4929083" y="5790783"/>
              <a:ext cx="2367723" cy="316428"/>
              <a:chOff x="6511925" y="6209526"/>
              <a:chExt cx="2367723" cy="316428"/>
            </a:xfrm>
          </p:grpSpPr>
          <p:sp>
            <p:nvSpPr>
              <p:cNvPr id="11" name="Rectangle 17">
                <a:extLst>
                  <a:ext uri="{FF2B5EF4-FFF2-40B4-BE49-F238E27FC236}">
                    <a16:creationId xmlns:a16="http://schemas.microsoft.com/office/drawing/2014/main" id="{B6D517B8-E0EE-4A8B-BCFA-B27CF1522DE3}"/>
                  </a:ext>
                </a:extLst>
              </p:cNvPr>
              <p:cNvSpPr>
                <a:spLocks noChangeArrowheads="1"/>
              </p:cNvSpPr>
              <p:nvPr/>
            </p:nvSpPr>
            <p:spPr bwMode="auto">
              <a:xfrm>
                <a:off x="6511925" y="6342162"/>
                <a:ext cx="260350" cy="183792"/>
              </a:xfrm>
              <a:prstGeom prst="rect">
                <a:avLst/>
              </a:prstGeom>
              <a:solidFill>
                <a:srgbClr val="92D050"/>
              </a:solidFill>
              <a:ln w="9525" algn="ctr">
                <a:noFill/>
                <a:miter lim="800000"/>
                <a:headEnd/>
                <a:tailEnd/>
              </a:ln>
            </p:spPr>
            <p:txBody>
              <a:bodyPr wrap="none" lIns="0" tIns="0" rIns="0" bIns="0" anchor="ctr"/>
              <a:lstStyle/>
              <a:p>
                <a:endParaRPr lang="en-GB" b="1" dirty="0"/>
              </a:p>
            </p:txBody>
          </p:sp>
          <p:sp>
            <p:nvSpPr>
              <p:cNvPr id="12" name="Rectangle 18">
                <a:extLst>
                  <a:ext uri="{FF2B5EF4-FFF2-40B4-BE49-F238E27FC236}">
                    <a16:creationId xmlns:a16="http://schemas.microsoft.com/office/drawing/2014/main" id="{55AC3A54-4CEF-49C2-871F-A1F01080F03E}"/>
                  </a:ext>
                </a:extLst>
              </p:cNvPr>
              <p:cNvSpPr>
                <a:spLocks noChangeArrowheads="1"/>
              </p:cNvSpPr>
              <p:nvPr/>
            </p:nvSpPr>
            <p:spPr bwMode="auto">
              <a:xfrm>
                <a:off x="6799263" y="6209526"/>
                <a:ext cx="920252" cy="276999"/>
              </a:xfrm>
              <a:prstGeom prst="rect">
                <a:avLst/>
              </a:prstGeom>
              <a:noFill/>
              <a:ln w="9525">
                <a:noFill/>
                <a:miter lim="800000"/>
                <a:headEnd/>
                <a:tailEnd/>
              </a:ln>
            </p:spPr>
            <p:txBody>
              <a:bodyPr wrap="none" lIns="0" tIns="0" rIns="0" bIns="0" anchor="b">
                <a:spAutoFit/>
              </a:bodyPr>
              <a:lstStyle/>
              <a:p>
                <a:pPr algn="l"/>
                <a:r>
                  <a:rPr lang="en-GB" b="1" dirty="0"/>
                  <a:t>Character</a:t>
                </a:r>
              </a:p>
            </p:txBody>
          </p:sp>
          <p:sp>
            <p:nvSpPr>
              <p:cNvPr id="27" name="Rectangle 17">
                <a:extLst>
                  <a:ext uri="{FF2B5EF4-FFF2-40B4-BE49-F238E27FC236}">
                    <a16:creationId xmlns:a16="http://schemas.microsoft.com/office/drawing/2014/main" id="{95AF0D2F-AA2B-4374-BCD0-43BD5073094F}"/>
                  </a:ext>
                </a:extLst>
              </p:cNvPr>
              <p:cNvSpPr>
                <a:spLocks noChangeArrowheads="1"/>
              </p:cNvSpPr>
              <p:nvPr/>
            </p:nvSpPr>
            <p:spPr bwMode="auto">
              <a:xfrm>
                <a:off x="7646987" y="6342162"/>
                <a:ext cx="260350" cy="183792"/>
              </a:xfrm>
              <a:prstGeom prst="rect">
                <a:avLst/>
              </a:prstGeom>
              <a:solidFill>
                <a:schemeClr val="accent4"/>
              </a:solidFill>
              <a:ln w="9525" algn="ctr">
                <a:noFill/>
                <a:miter lim="800000"/>
                <a:headEnd/>
                <a:tailEnd/>
              </a:ln>
            </p:spPr>
            <p:txBody>
              <a:bodyPr wrap="none" lIns="0" tIns="0" rIns="0" bIns="0" anchor="ctr"/>
              <a:lstStyle/>
              <a:p>
                <a:endParaRPr lang="en-GB" b="1" dirty="0"/>
              </a:p>
            </p:txBody>
          </p:sp>
          <p:sp>
            <p:nvSpPr>
              <p:cNvPr id="28" name="Rectangle 18">
                <a:extLst>
                  <a:ext uri="{FF2B5EF4-FFF2-40B4-BE49-F238E27FC236}">
                    <a16:creationId xmlns:a16="http://schemas.microsoft.com/office/drawing/2014/main" id="{E6B84720-3198-43AA-9A04-81D81DF48F84}"/>
                  </a:ext>
                </a:extLst>
              </p:cNvPr>
              <p:cNvSpPr>
                <a:spLocks noChangeArrowheads="1"/>
              </p:cNvSpPr>
              <p:nvPr/>
            </p:nvSpPr>
            <p:spPr bwMode="auto">
              <a:xfrm>
                <a:off x="7934325" y="6209526"/>
                <a:ext cx="945323" cy="276999"/>
              </a:xfrm>
              <a:prstGeom prst="rect">
                <a:avLst/>
              </a:prstGeom>
              <a:noFill/>
              <a:ln w="9525">
                <a:noFill/>
                <a:miter lim="800000"/>
                <a:headEnd/>
                <a:tailEnd/>
              </a:ln>
            </p:spPr>
            <p:txBody>
              <a:bodyPr wrap="none" lIns="0" tIns="0" rIns="0" bIns="0" anchor="b">
                <a:spAutoFit/>
              </a:bodyPr>
              <a:lstStyle/>
              <a:p>
                <a:pPr algn="l"/>
                <a:r>
                  <a:rPr lang="en-GB" b="1" dirty="0"/>
                  <a:t>Education</a:t>
                </a:r>
              </a:p>
            </p:txBody>
          </p:sp>
        </p:grpSp>
        <p:sp>
          <p:nvSpPr>
            <p:cNvPr id="10" name="Rectangle 18">
              <a:extLst>
                <a:ext uri="{FF2B5EF4-FFF2-40B4-BE49-F238E27FC236}">
                  <a16:creationId xmlns:a16="http://schemas.microsoft.com/office/drawing/2014/main" id="{F7C9802F-BAC6-4DDC-A06D-C67A463A7D68}"/>
                </a:ext>
              </a:extLst>
            </p:cNvPr>
            <p:cNvSpPr>
              <a:spLocks noChangeArrowheads="1"/>
            </p:cNvSpPr>
            <p:nvPr/>
          </p:nvSpPr>
          <p:spPr bwMode="auto">
            <a:xfrm>
              <a:off x="6351483" y="5790783"/>
              <a:ext cx="65" cy="276999"/>
            </a:xfrm>
            <a:prstGeom prst="rect">
              <a:avLst/>
            </a:prstGeom>
            <a:noFill/>
            <a:ln w="9525">
              <a:noFill/>
              <a:miter lim="800000"/>
              <a:headEnd/>
              <a:tailEnd/>
            </a:ln>
          </p:spPr>
          <p:txBody>
            <a:bodyPr wrap="none" lIns="0" tIns="0" rIns="0" bIns="0" anchor="b">
              <a:spAutoFit/>
            </a:bodyPr>
            <a:lstStyle/>
            <a:p>
              <a:pPr algn="l"/>
              <a:endParaRPr lang="en-GB" b="1" dirty="0"/>
            </a:p>
          </p:txBody>
        </p:sp>
      </p:grpSp>
      <p:grpSp>
        <p:nvGrpSpPr>
          <p:cNvPr id="29" name="Long_Arrow_Horizontal_Right">
            <a:extLst>
              <a:ext uri="{FF2B5EF4-FFF2-40B4-BE49-F238E27FC236}">
                <a16:creationId xmlns:a16="http://schemas.microsoft.com/office/drawing/2014/main" id="{B8F1BF8B-D978-4C64-9E01-C64634492DA8}"/>
              </a:ext>
            </a:extLst>
          </p:cNvPr>
          <p:cNvGrpSpPr/>
          <p:nvPr/>
        </p:nvGrpSpPr>
        <p:grpSpPr>
          <a:xfrm>
            <a:off x="3267891" y="1661543"/>
            <a:ext cx="7094611" cy="316311"/>
            <a:chOff x="1401529" y="5504558"/>
            <a:chExt cx="5435106" cy="451863"/>
          </a:xfrm>
        </p:grpSpPr>
        <p:grpSp>
          <p:nvGrpSpPr>
            <p:cNvPr id="30" name="Gruppieren 22">
              <a:extLst>
                <a:ext uri="{FF2B5EF4-FFF2-40B4-BE49-F238E27FC236}">
                  <a16:creationId xmlns:a16="http://schemas.microsoft.com/office/drawing/2014/main" id="{DC5CAD2C-0F17-4C76-8D35-7B433EA6B627}"/>
                </a:ext>
              </a:extLst>
            </p:cNvPr>
            <p:cNvGrpSpPr/>
            <p:nvPr/>
          </p:nvGrpSpPr>
          <p:grpSpPr>
            <a:xfrm>
              <a:off x="6632704" y="5549903"/>
              <a:ext cx="203931" cy="406518"/>
              <a:chOff x="2047875" y="2581275"/>
              <a:chExt cx="400050" cy="728542"/>
            </a:xfrm>
          </p:grpSpPr>
          <p:cxnSp>
            <p:nvCxnSpPr>
              <p:cNvPr id="33" name="Gerader Verbinder 24">
                <a:extLst>
                  <a:ext uri="{FF2B5EF4-FFF2-40B4-BE49-F238E27FC236}">
                    <a16:creationId xmlns:a16="http://schemas.microsoft.com/office/drawing/2014/main" id="{7380880C-91FA-4D47-9386-6FEFBD3CC759}"/>
                  </a:ext>
                </a:extLst>
              </p:cNvPr>
              <p:cNvCxnSpPr/>
              <p:nvPr/>
            </p:nvCxnSpPr>
            <p:spPr>
              <a:xfrm>
                <a:off x="2047875" y="2581275"/>
                <a:ext cx="400050" cy="360000"/>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34" name="Gerader Verbinder 25">
                <a:extLst>
                  <a:ext uri="{FF2B5EF4-FFF2-40B4-BE49-F238E27FC236}">
                    <a16:creationId xmlns:a16="http://schemas.microsoft.com/office/drawing/2014/main" id="{3DA91D5E-5C98-4946-B127-98CD23244062}"/>
                  </a:ext>
                </a:extLst>
              </p:cNvPr>
              <p:cNvCxnSpPr/>
              <p:nvPr/>
            </p:nvCxnSpPr>
            <p:spPr>
              <a:xfrm flipV="1">
                <a:off x="2047875" y="2949817"/>
                <a:ext cx="400050" cy="360000"/>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grpSp>
        <p:cxnSp>
          <p:nvCxnSpPr>
            <p:cNvPr id="31" name="Gerader Verbinder 23">
              <a:extLst>
                <a:ext uri="{FF2B5EF4-FFF2-40B4-BE49-F238E27FC236}">
                  <a16:creationId xmlns:a16="http://schemas.microsoft.com/office/drawing/2014/main" id="{1E293C0C-0334-4185-85D5-A7FF9C999D55}"/>
                </a:ext>
              </a:extLst>
            </p:cNvPr>
            <p:cNvCxnSpPr>
              <a:cxnSpLocks/>
            </p:cNvCxnSpPr>
            <p:nvPr/>
          </p:nvCxnSpPr>
          <p:spPr>
            <a:xfrm>
              <a:off x="1401529" y="5753162"/>
              <a:ext cx="5435106" cy="0"/>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F80A04A-0791-4781-B377-A4A40BAB9BB5}"/>
                </a:ext>
              </a:extLst>
            </p:cNvPr>
            <p:cNvSpPr txBox="1"/>
            <p:nvPr/>
          </p:nvSpPr>
          <p:spPr>
            <a:xfrm>
              <a:off x="3296122" y="5504558"/>
              <a:ext cx="1645920" cy="246221"/>
            </a:xfrm>
            <a:prstGeom prst="rect">
              <a:avLst/>
            </a:prstGeom>
            <a:noFill/>
          </p:spPr>
          <p:txBody>
            <a:bodyPr wrap="none" rtlCol="0" anchor="ctr">
              <a:noAutofit/>
            </a:bodyPr>
            <a:lstStyle/>
            <a:p>
              <a:pPr algn="ctr"/>
              <a:r>
                <a:rPr lang="en-US" b="1" dirty="0">
                  <a:solidFill>
                    <a:srgbClr val="FF0000"/>
                  </a:solidFill>
                </a:rPr>
                <a:t>Increasing Gap vs London</a:t>
              </a:r>
            </a:p>
          </p:txBody>
        </p:sp>
      </p:grpSp>
      <p:sp>
        <p:nvSpPr>
          <p:cNvPr id="35" name="Super_Headline">
            <a:extLst>
              <a:ext uri="{FF2B5EF4-FFF2-40B4-BE49-F238E27FC236}">
                <a16:creationId xmlns:a16="http://schemas.microsoft.com/office/drawing/2014/main" id="{35CD9960-F487-42B9-8C03-242E29782171}"/>
              </a:ext>
            </a:extLst>
          </p:cNvPr>
          <p:cNvSpPr txBox="1">
            <a:spLocks/>
          </p:cNvSpPr>
          <p:nvPr/>
        </p:nvSpPr>
        <p:spPr>
          <a:xfrm>
            <a:off x="1503001" y="333130"/>
            <a:ext cx="519373" cy="184666"/>
          </a:xfrm>
          <a:prstGeom prst="rect">
            <a:avLst/>
          </a:prstGeom>
        </p:spPr>
        <p:txBody>
          <a:bodyPr wrap="none" lIns="0" tIns="0" rIns="0" bIns="0">
            <a:spAutoFit/>
          </a:bodyPr>
          <a:lstStyle>
            <a:lvl1pPr marL="0" marR="0" indent="0" algn="l" defTabSz="914400" rtl="0" eaLnBrk="1" fontAlgn="base" latinLnBrk="0" hangingPunct="1">
              <a:lnSpc>
                <a:spcPct val="100000"/>
              </a:lnSpc>
              <a:spcBef>
                <a:spcPct val="100000"/>
              </a:spcBef>
              <a:spcAft>
                <a:spcPct val="0"/>
              </a:spcAft>
              <a:buClrTx/>
              <a:buSzTx/>
              <a:buFont typeface="Wingdings 2" pitchFamily="18" charset="2"/>
              <a:buNone/>
              <a:tabLst/>
              <a:defRPr sz="1200" b="0" kern="1200" baseline="0">
                <a:solidFill>
                  <a:schemeClr val="accent1"/>
                </a:solidFill>
                <a:latin typeface="Arial"/>
                <a:ea typeface="+mn-ea"/>
                <a:cs typeface="Arial"/>
              </a:defRPr>
            </a:lvl1pPr>
            <a:lvl2pPr marL="352425" marR="0" indent="-165100" algn="l" defTabSz="914400" rtl="0" eaLnBrk="1" fontAlgn="base" latinLnBrk="0" hangingPunct="1">
              <a:lnSpc>
                <a:spcPct val="100000"/>
              </a:lnSpc>
              <a:spcBef>
                <a:spcPct val="50000"/>
              </a:spcBef>
              <a:spcAft>
                <a:spcPct val="0"/>
              </a:spcAft>
              <a:buClrTx/>
              <a:buSzTx/>
              <a:buFont typeface="Arial" charset="0"/>
              <a:buChar char="–"/>
              <a:tabLst/>
              <a:defRPr sz="2800" kern="1200">
                <a:solidFill>
                  <a:schemeClr val="tx1"/>
                </a:solidFill>
                <a:latin typeface="Arial"/>
                <a:ea typeface="+mn-ea"/>
                <a:cs typeface="Arial"/>
              </a:defRPr>
            </a:lvl2pPr>
            <a:lvl3pPr marL="539750" marR="0" indent="-185738" algn="l" defTabSz="914400" rtl="0" eaLnBrk="1" fontAlgn="base" latinLnBrk="0" hangingPunct="1">
              <a:lnSpc>
                <a:spcPct val="100000"/>
              </a:lnSpc>
              <a:spcBef>
                <a:spcPct val="50000"/>
              </a:spcBef>
              <a:spcAft>
                <a:spcPct val="0"/>
              </a:spcAft>
              <a:buClrTx/>
              <a:buSzTx/>
              <a:buFont typeface="Wingdings 2" pitchFamily="18" charset="2"/>
              <a:buChar char=""/>
              <a:tabLst/>
              <a:defRPr sz="2400" kern="1200">
                <a:solidFill>
                  <a:schemeClr val="tx1"/>
                </a:solidFill>
                <a:latin typeface="Arial"/>
                <a:ea typeface="+mn-ea"/>
                <a:cs typeface="Arial"/>
              </a:defRPr>
            </a:lvl3pPr>
            <a:lvl4pPr marL="712788" marR="0" indent="-171450" algn="l" defTabSz="914400" rtl="0" eaLnBrk="1" fontAlgn="base" latinLnBrk="0" hangingPunct="1">
              <a:lnSpc>
                <a:spcPct val="100000"/>
              </a:lnSpc>
              <a:spcBef>
                <a:spcPct val="20000"/>
              </a:spcBef>
              <a:spcAft>
                <a:spcPct val="0"/>
              </a:spcAft>
              <a:buClrTx/>
              <a:buSzTx/>
              <a:buFont typeface="Wingdings" pitchFamily="2" charset="2"/>
              <a:buChar char="w"/>
              <a:tabLst/>
              <a:defRPr sz="2000" kern="1200">
                <a:solidFill>
                  <a:schemeClr val="tx1"/>
                </a:solidFill>
                <a:latin typeface="Arial"/>
                <a:ea typeface="+mn-ea"/>
                <a:cs typeface="Arial"/>
              </a:defRPr>
            </a:lvl4pPr>
            <a:lvl5pPr marL="900113" marR="0" indent="-185738" algn="l" defTabSz="914400" rtl="0" eaLnBrk="1" fontAlgn="base" latinLnBrk="0" hangingPunct="1">
              <a:lnSpc>
                <a:spcPct val="100000"/>
              </a:lnSpc>
              <a:spcBef>
                <a:spcPct val="20000"/>
              </a:spcBef>
              <a:spcAft>
                <a:spcPct val="0"/>
              </a:spcAft>
              <a:buClrTx/>
              <a:buSzTx/>
              <a:buFont typeface="Arial" charset="0"/>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0000"/>
                </a:solidFill>
              </a:rPr>
              <a:t>Causes</a:t>
            </a:r>
          </a:p>
        </p:txBody>
      </p:sp>
    </p:spTree>
    <p:extLst>
      <p:ext uri="{BB962C8B-B14F-4D97-AF65-F5344CB8AC3E}">
        <p14:creationId xmlns:p14="http://schemas.microsoft.com/office/powerpoint/2010/main" val="235305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6DA3BC0B-0201-4859-820C-1A5DE14BC21E}"/>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98" imgH="499" progId="TCLayout.ActiveDocument.1">
                  <p:embed/>
                </p:oleObj>
              </mc:Choice>
              <mc:Fallback>
                <p:oleObj name="think-cell Slide" r:id="rId18" imgW="498" imgH="499" progId="TCLayout.ActiveDocument.1">
                  <p:embed/>
                  <p:pic>
                    <p:nvPicPr>
                      <p:cNvPr id="24" name="Object 23" hidden="1">
                        <a:extLst>
                          <a:ext uri="{FF2B5EF4-FFF2-40B4-BE49-F238E27FC236}">
                            <a16:creationId xmlns:a16="http://schemas.microsoft.com/office/drawing/2014/main" id="{6DA3BC0B-0201-4859-820C-1A5DE14BC21E}"/>
                          </a:ext>
                        </a:extLst>
                      </p:cNvPr>
                      <p:cNvPicPr/>
                      <p:nvPr/>
                    </p:nvPicPr>
                    <p:blipFill>
                      <a:blip r:embed="rId19"/>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FB3220-437E-4D0E-B61E-948A8C278522}"/>
              </a:ext>
            </a:extLst>
          </p:cNvPr>
          <p:cNvSpPr>
            <a:spLocks noGrp="1"/>
          </p:cNvSpPr>
          <p:nvPr>
            <p:ph type="title"/>
          </p:nvPr>
        </p:nvSpPr>
        <p:spPr>
          <a:xfrm>
            <a:off x="1503000" y="353712"/>
            <a:ext cx="9360000" cy="1535653"/>
          </a:xfrm>
        </p:spPr>
        <p:txBody>
          <a:bodyPr vert="horz">
            <a:noAutofit/>
          </a:bodyPr>
          <a:lstStyle/>
          <a:p>
            <a:r>
              <a:rPr lang="en-GB" sz="3600" b="1" dirty="0"/>
              <a:t>Britain’s Decade of Stagnation</a:t>
            </a:r>
          </a:p>
        </p:txBody>
      </p:sp>
      <p:sp>
        <p:nvSpPr>
          <p:cNvPr id="3" name="Footer Placeholder 2">
            <a:extLst>
              <a:ext uri="{FF2B5EF4-FFF2-40B4-BE49-F238E27FC236}">
                <a16:creationId xmlns:a16="http://schemas.microsoft.com/office/drawing/2014/main" id="{347853D6-88AF-477A-A027-C6A534DE77FD}"/>
              </a:ext>
            </a:extLst>
          </p:cNvPr>
          <p:cNvSpPr>
            <a:spLocks noGrp="1"/>
          </p:cNvSpPr>
          <p:nvPr>
            <p:ph type="ftr" sz="quarter" idx="3"/>
          </p:nvPr>
        </p:nvSpPr>
        <p:spPr bwMode="auto">
          <a:xfrm>
            <a:off x="7852159" y="6411955"/>
            <a:ext cx="575478" cy="92333"/>
          </a:xfrm>
          <a:prstGeom prst="rect">
            <a:avLst/>
          </a:prstGeom>
          <a:noFill/>
          <a:ln w="12700">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rtl="0" eaLnBrk="0" fontAlgn="base" hangingPunct="0">
              <a:spcBef>
                <a:spcPct val="50000"/>
              </a:spcBef>
              <a:spcAft>
                <a:spcPct val="0"/>
              </a:spcAft>
              <a:defRPr sz="600" kern="1200">
                <a:solidFill>
                  <a:schemeClr val="tx1"/>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a:t>OC&amp;C Template</a:t>
            </a:r>
            <a:endParaRPr lang="en-GB" dirty="0"/>
          </a:p>
        </p:txBody>
      </p:sp>
      <p:graphicFrame>
        <p:nvGraphicFramePr>
          <p:cNvPr id="47" name="Chart 46">
            <a:extLst>
              <a:ext uri="{FF2B5EF4-FFF2-40B4-BE49-F238E27FC236}">
                <a16:creationId xmlns:a16="http://schemas.microsoft.com/office/drawing/2014/main" id="{8C721204-784A-4318-88A9-FD035EF4D909}"/>
              </a:ext>
            </a:extLst>
          </p:cNvPr>
          <p:cNvGraphicFramePr/>
          <p:nvPr>
            <p:custDataLst>
              <p:tags r:id="rId2"/>
            </p:custDataLst>
          </p:nvPr>
        </p:nvGraphicFramePr>
        <p:xfrm>
          <a:off x="4225925" y="2339975"/>
          <a:ext cx="3913188" cy="3074988"/>
        </p:xfrm>
        <a:graphic>
          <a:graphicData uri="http://schemas.openxmlformats.org/drawingml/2006/chart">
            <c:chart xmlns:c="http://schemas.openxmlformats.org/drawingml/2006/chart" xmlns:r="http://schemas.openxmlformats.org/officeDocument/2006/relationships" r:id="rId20"/>
          </a:graphicData>
        </a:graphic>
      </p:graphicFrame>
      <p:sp>
        <p:nvSpPr>
          <p:cNvPr id="5" name="Rectangle 4">
            <a:extLst>
              <a:ext uri="{FF2B5EF4-FFF2-40B4-BE49-F238E27FC236}">
                <a16:creationId xmlns:a16="http://schemas.microsoft.com/office/drawing/2014/main" id="{76F627E6-0EC2-4FF1-8D9E-67C09C9F5D94}"/>
              </a:ext>
            </a:extLst>
          </p:cNvPr>
          <p:cNvSpPr/>
          <p:nvPr>
            <p:custDataLst>
              <p:tags r:id="rId3"/>
            </p:custDataLst>
          </p:nvPr>
        </p:nvSpPr>
        <p:spPr bwMode="auto">
          <a:xfrm>
            <a:off x="4838699" y="5383214"/>
            <a:ext cx="2686050"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fld id="{74537494-4014-44F9-977D-C5F8407205A6}" type="datetime'I''ncremental Lif''e ''''''Expectancy ''at Bi''''rth'' ''(F)'">
              <a:rPr lang="en-GB" altLang="en-US" sz="1200">
                <a:solidFill>
                  <a:schemeClr val="tx1"/>
                </a:solidFill>
              </a:rPr>
              <a:pPr/>
              <a:t>Incremental Life Expectancy at Birth (F)</a:t>
            </a:fld>
            <a:endParaRPr lang="en-GB" sz="1200" dirty="0" err="1">
              <a:solidFill>
                <a:schemeClr val="tx1"/>
              </a:solidFill>
            </a:endParaRPr>
          </a:p>
        </p:txBody>
      </p:sp>
      <p:sp>
        <p:nvSpPr>
          <p:cNvPr id="7" name="Rectangle 6">
            <a:extLst>
              <a:ext uri="{FF2B5EF4-FFF2-40B4-BE49-F238E27FC236}">
                <a16:creationId xmlns:a16="http://schemas.microsoft.com/office/drawing/2014/main" id="{C4F0D015-4141-4F29-8057-7D1175C8DF07}"/>
              </a:ext>
            </a:extLst>
          </p:cNvPr>
          <p:cNvSpPr/>
          <p:nvPr>
            <p:custDataLst>
              <p:tags r:id="rId4"/>
            </p:custDataLst>
          </p:nvPr>
        </p:nvSpPr>
        <p:spPr bwMode="auto">
          <a:xfrm>
            <a:off x="7413626" y="2508250"/>
            <a:ext cx="828675" cy="1003300"/>
          </a:xfrm>
          <a:prstGeom prst="rect">
            <a:avLst/>
          </a:prstGeom>
          <a:noFill/>
          <a:ln w="9525" cap="flat" cmpd="sng" algn="ctr">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1" name="Rectangle 10">
            <a:extLst>
              <a:ext uri="{FF2B5EF4-FFF2-40B4-BE49-F238E27FC236}">
                <a16:creationId xmlns:a16="http://schemas.microsoft.com/office/drawing/2014/main" id="{1A6EE3F4-B5F4-434F-ADD9-D1E1550A1B69}"/>
              </a:ext>
            </a:extLst>
          </p:cNvPr>
          <p:cNvSpPr/>
          <p:nvPr>
            <p:custDataLst>
              <p:tags r:id="rId5"/>
            </p:custDataLst>
          </p:nvPr>
        </p:nvSpPr>
        <p:spPr bwMode="auto">
          <a:xfrm>
            <a:off x="7473951" y="3241674"/>
            <a:ext cx="214313" cy="160338"/>
          </a:xfrm>
          <a:prstGeom prst="rect">
            <a:avLst/>
          </a:prstGeom>
          <a:solidFill>
            <a:schemeClr val="hlink"/>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8" name="Rectangle 7">
            <a:extLst>
              <a:ext uri="{FF2B5EF4-FFF2-40B4-BE49-F238E27FC236}">
                <a16:creationId xmlns:a16="http://schemas.microsoft.com/office/drawing/2014/main" id="{E04586F4-BF44-40D5-8A51-0BEB394D357C}"/>
              </a:ext>
            </a:extLst>
          </p:cNvPr>
          <p:cNvSpPr/>
          <p:nvPr>
            <p:custDataLst>
              <p:tags r:id="rId6"/>
            </p:custDataLst>
          </p:nvPr>
        </p:nvSpPr>
        <p:spPr bwMode="auto">
          <a:xfrm>
            <a:off x="7473951" y="2541587"/>
            <a:ext cx="214313" cy="160338"/>
          </a:xfrm>
          <a:prstGeom prst="rect">
            <a:avLst/>
          </a:prstGeom>
          <a:solidFill>
            <a:srgbClr val="99D5D5"/>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9" name="Rectangle 8">
            <a:extLst>
              <a:ext uri="{FF2B5EF4-FFF2-40B4-BE49-F238E27FC236}">
                <a16:creationId xmlns:a16="http://schemas.microsoft.com/office/drawing/2014/main" id="{2617B04A-1198-490F-ABF9-1D2C96AF4457}"/>
              </a:ext>
            </a:extLst>
          </p:cNvPr>
          <p:cNvSpPr/>
          <p:nvPr>
            <p:custDataLst>
              <p:tags r:id="rId7"/>
            </p:custDataLst>
          </p:nvPr>
        </p:nvSpPr>
        <p:spPr bwMode="auto">
          <a:xfrm>
            <a:off x="7473951" y="3008312"/>
            <a:ext cx="214313" cy="160338"/>
          </a:xfrm>
          <a:prstGeom prst="rect">
            <a:avLst/>
          </a:prstGeom>
          <a:solidFill>
            <a:srgbClr val="48A6A6"/>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0" name="Rectangle 9">
            <a:extLst>
              <a:ext uri="{FF2B5EF4-FFF2-40B4-BE49-F238E27FC236}">
                <a16:creationId xmlns:a16="http://schemas.microsoft.com/office/drawing/2014/main" id="{BDA4AD1E-F18F-4E60-935E-C94A903FC53F}"/>
              </a:ext>
            </a:extLst>
          </p:cNvPr>
          <p:cNvSpPr/>
          <p:nvPr>
            <p:custDataLst>
              <p:tags r:id="rId8"/>
            </p:custDataLst>
          </p:nvPr>
        </p:nvSpPr>
        <p:spPr bwMode="auto">
          <a:xfrm>
            <a:off x="7473951" y="2774949"/>
            <a:ext cx="214313" cy="160338"/>
          </a:xfrm>
          <a:prstGeom prst="rect">
            <a:avLst/>
          </a:prstGeom>
          <a:solidFill>
            <a:srgbClr val="6CC0C0"/>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2" name="Rectangle 11">
            <a:extLst>
              <a:ext uri="{FF2B5EF4-FFF2-40B4-BE49-F238E27FC236}">
                <a16:creationId xmlns:a16="http://schemas.microsoft.com/office/drawing/2014/main" id="{4412CCC6-84ED-47D3-B419-B2E54B66DAD9}"/>
              </a:ext>
            </a:extLst>
          </p:cNvPr>
          <p:cNvSpPr/>
          <p:nvPr>
            <p:custDataLst>
              <p:tags r:id="rId9"/>
            </p:custDataLst>
          </p:nvPr>
        </p:nvSpPr>
        <p:spPr bwMode="auto">
          <a:xfrm>
            <a:off x="7739064" y="2536826"/>
            <a:ext cx="4429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E0EED93E-EA7D-4D4A-8C0C-925E55E207D7}" type="datetime'''''''''''''1''''''9''80''''’''''''''''''s'''''''''''''''''''">
              <a:rPr lang="en-GB" altLang="en-US" sz="1200">
                <a:solidFill>
                  <a:schemeClr val="tx1"/>
                </a:solidFill>
              </a:rPr>
              <a:pPr/>
              <a:t>1980’s</a:t>
            </a:fld>
            <a:endParaRPr lang="en-GB" sz="1200" dirty="0" err="1">
              <a:solidFill>
                <a:schemeClr val="tx1"/>
              </a:solidFill>
            </a:endParaRPr>
          </a:p>
        </p:txBody>
      </p:sp>
      <p:sp>
        <p:nvSpPr>
          <p:cNvPr id="14" name="Rectangle 13">
            <a:extLst>
              <a:ext uri="{FF2B5EF4-FFF2-40B4-BE49-F238E27FC236}">
                <a16:creationId xmlns:a16="http://schemas.microsoft.com/office/drawing/2014/main" id="{36E4D634-7EE1-4552-B081-685972B77CBF}"/>
              </a:ext>
            </a:extLst>
          </p:cNvPr>
          <p:cNvSpPr/>
          <p:nvPr>
            <p:custDataLst>
              <p:tags r:id="rId10"/>
            </p:custDataLst>
          </p:nvPr>
        </p:nvSpPr>
        <p:spPr bwMode="auto">
          <a:xfrm>
            <a:off x="7739064" y="3236914"/>
            <a:ext cx="4429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947E0626-CF38-4036-9492-EB8128348037}" type="datetime'''''''''''''2''''''0''''''1''0''''’s'''''''''''''">
              <a:rPr lang="en-GB" altLang="en-US" sz="1200">
                <a:solidFill>
                  <a:schemeClr val="tx1"/>
                </a:solidFill>
              </a:rPr>
              <a:pPr/>
              <a:t>2010’s</a:t>
            </a:fld>
            <a:endParaRPr lang="en-GB" sz="1200" dirty="0" err="1">
              <a:solidFill>
                <a:schemeClr val="tx1"/>
              </a:solidFill>
            </a:endParaRPr>
          </a:p>
        </p:txBody>
      </p:sp>
      <p:sp>
        <p:nvSpPr>
          <p:cNvPr id="15" name="Rectangle 14">
            <a:extLst>
              <a:ext uri="{FF2B5EF4-FFF2-40B4-BE49-F238E27FC236}">
                <a16:creationId xmlns:a16="http://schemas.microsoft.com/office/drawing/2014/main" id="{C7BFC3E6-60A3-4A91-8DEE-701731E43F0A}"/>
              </a:ext>
            </a:extLst>
          </p:cNvPr>
          <p:cNvSpPr/>
          <p:nvPr>
            <p:custDataLst>
              <p:tags r:id="rId11"/>
            </p:custDataLst>
          </p:nvPr>
        </p:nvSpPr>
        <p:spPr bwMode="auto">
          <a:xfrm>
            <a:off x="7739064" y="3003551"/>
            <a:ext cx="4429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A7E84D09-4134-45F2-A3AB-2445A5662A92}" type="datetime'''''''2''''''''''0''''''''''0''0''''''''''''''''''''’''''s'">
              <a:rPr lang="en-GB" altLang="en-US" sz="1200">
                <a:solidFill>
                  <a:schemeClr val="tx1"/>
                </a:solidFill>
              </a:rPr>
              <a:pPr/>
              <a:t>2000’s</a:t>
            </a:fld>
            <a:endParaRPr lang="en-GB" sz="1200" dirty="0" err="1">
              <a:solidFill>
                <a:schemeClr val="tx1"/>
              </a:solidFill>
            </a:endParaRPr>
          </a:p>
        </p:txBody>
      </p:sp>
      <p:sp>
        <p:nvSpPr>
          <p:cNvPr id="13" name="Rectangle 12">
            <a:extLst>
              <a:ext uri="{FF2B5EF4-FFF2-40B4-BE49-F238E27FC236}">
                <a16:creationId xmlns:a16="http://schemas.microsoft.com/office/drawing/2014/main" id="{48DA7C3D-6C29-4FFA-8D40-A0B190DD3519}"/>
              </a:ext>
            </a:extLst>
          </p:cNvPr>
          <p:cNvSpPr/>
          <p:nvPr>
            <p:custDataLst>
              <p:tags r:id="rId12"/>
            </p:custDataLst>
          </p:nvPr>
        </p:nvSpPr>
        <p:spPr bwMode="auto">
          <a:xfrm>
            <a:off x="7739064" y="2770189"/>
            <a:ext cx="4429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B8A6C30D-BA3E-4719-89F6-E5A8060972EF}" type="datetime'''''19''''''''''''9''''0''''''''''''''''''''''’''''''''s'">
              <a:rPr lang="en-GB" altLang="en-US" sz="1200">
                <a:solidFill>
                  <a:schemeClr val="tx1"/>
                </a:solidFill>
              </a:rPr>
              <a:pPr/>
              <a:t>1990’s</a:t>
            </a:fld>
            <a:endParaRPr lang="en-GB" sz="1200" dirty="0" err="1">
              <a:solidFill>
                <a:schemeClr val="tx1"/>
              </a:solidFill>
            </a:endParaRPr>
          </a:p>
        </p:txBody>
      </p:sp>
      <p:graphicFrame>
        <p:nvGraphicFramePr>
          <p:cNvPr id="48" name="Chart 47">
            <a:extLst>
              <a:ext uri="{FF2B5EF4-FFF2-40B4-BE49-F238E27FC236}">
                <a16:creationId xmlns:a16="http://schemas.microsoft.com/office/drawing/2014/main" id="{41574E40-6BA4-4A99-8972-8486B5EB19EC}"/>
              </a:ext>
            </a:extLst>
          </p:cNvPr>
          <p:cNvGraphicFramePr/>
          <p:nvPr>
            <p:custDataLst>
              <p:tags r:id="rId13"/>
            </p:custDataLst>
          </p:nvPr>
        </p:nvGraphicFramePr>
        <p:xfrm>
          <a:off x="7832725" y="2282825"/>
          <a:ext cx="3113088" cy="3132138"/>
        </p:xfrm>
        <a:graphic>
          <a:graphicData uri="http://schemas.openxmlformats.org/drawingml/2006/chart">
            <c:chart xmlns:c="http://schemas.openxmlformats.org/drawingml/2006/chart" xmlns:r="http://schemas.openxmlformats.org/officeDocument/2006/relationships" r:id="rId21"/>
          </a:graphicData>
        </a:graphic>
      </p:graphicFrame>
      <p:sp>
        <p:nvSpPr>
          <p:cNvPr id="17" name="Rectangle 16">
            <a:extLst>
              <a:ext uri="{FF2B5EF4-FFF2-40B4-BE49-F238E27FC236}">
                <a16:creationId xmlns:a16="http://schemas.microsoft.com/office/drawing/2014/main" id="{18D3DAD4-558D-4AF1-9681-C7EAFDA90869}"/>
              </a:ext>
            </a:extLst>
          </p:cNvPr>
          <p:cNvSpPr/>
          <p:nvPr>
            <p:custDataLst>
              <p:tags r:id="rId14"/>
            </p:custDataLst>
          </p:nvPr>
        </p:nvSpPr>
        <p:spPr bwMode="auto">
          <a:xfrm>
            <a:off x="7989889" y="5383214"/>
            <a:ext cx="279876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fld id="{8F3818F0-DD94-4CB9-B1D2-C27CA5026CB8}" type="datetime'5+'''' G''CSE''-Equ''i''valent P''as''se''s %pt Gr''owt''''h'">
              <a:rPr lang="en-GB" altLang="en-US" sz="1200">
                <a:solidFill>
                  <a:schemeClr val="tx1"/>
                </a:solidFill>
              </a:rPr>
              <a:pPr/>
              <a:t>5+ GCSE-Equivalent Passes %pt Growth</a:t>
            </a:fld>
            <a:endParaRPr lang="en-GB" sz="1200" dirty="0" err="1">
              <a:solidFill>
                <a:schemeClr val="tx1"/>
              </a:solidFill>
            </a:endParaRPr>
          </a:p>
        </p:txBody>
      </p:sp>
      <p:graphicFrame>
        <p:nvGraphicFramePr>
          <p:cNvPr id="49" name="Chart 48">
            <a:extLst>
              <a:ext uri="{FF2B5EF4-FFF2-40B4-BE49-F238E27FC236}">
                <a16:creationId xmlns:a16="http://schemas.microsoft.com/office/drawing/2014/main" id="{EE37C2D3-7729-49E7-8B77-4E3B2E7F6E15}"/>
              </a:ext>
            </a:extLst>
          </p:cNvPr>
          <p:cNvGraphicFramePr/>
          <p:nvPr>
            <p:custDataLst>
              <p:tags r:id="rId15"/>
            </p:custDataLst>
          </p:nvPr>
        </p:nvGraphicFramePr>
        <p:xfrm>
          <a:off x="1420814" y="2282826"/>
          <a:ext cx="3108325" cy="3108325"/>
        </p:xfrm>
        <a:graphic>
          <a:graphicData uri="http://schemas.openxmlformats.org/drawingml/2006/chart">
            <c:chart xmlns:c="http://schemas.openxmlformats.org/drawingml/2006/chart" xmlns:r="http://schemas.openxmlformats.org/officeDocument/2006/relationships" r:id="rId22"/>
          </a:graphicData>
        </a:graphic>
      </p:graphicFrame>
      <p:sp>
        <p:nvSpPr>
          <p:cNvPr id="19" name="Rectangle 18">
            <a:extLst>
              <a:ext uri="{FF2B5EF4-FFF2-40B4-BE49-F238E27FC236}">
                <a16:creationId xmlns:a16="http://schemas.microsoft.com/office/drawing/2014/main" id="{5CEB3695-8977-4BB3-A294-E3445A7E6D6C}"/>
              </a:ext>
            </a:extLst>
          </p:cNvPr>
          <p:cNvSpPr/>
          <p:nvPr>
            <p:custDataLst>
              <p:tags r:id="rId16"/>
            </p:custDataLst>
          </p:nvPr>
        </p:nvSpPr>
        <p:spPr bwMode="auto">
          <a:xfrm>
            <a:off x="1541462" y="5359401"/>
            <a:ext cx="2865438"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fld id="{A12888B6-D5DE-45B1-85ED-45BA7ED25407}" type="datetime'Median H''ou''''seho''ld'' ''In''come Annual ''''G''ro''''wth'">
              <a:rPr lang="en-GB" altLang="en-US" sz="1200">
                <a:solidFill>
                  <a:schemeClr val="tx1"/>
                </a:solidFill>
              </a:rPr>
              <a:pPr/>
              <a:t>Median Household Income Annual Growth</a:t>
            </a:fld>
            <a:endParaRPr lang="en-GB" sz="1200" dirty="0" err="1">
              <a:solidFill>
                <a:schemeClr val="tx1"/>
              </a:solidFill>
            </a:endParaRPr>
          </a:p>
        </p:txBody>
      </p:sp>
      <p:sp>
        <p:nvSpPr>
          <p:cNvPr id="35" name="BlueBox3">
            <a:extLst>
              <a:ext uri="{FF2B5EF4-FFF2-40B4-BE49-F238E27FC236}">
                <a16:creationId xmlns:a16="http://schemas.microsoft.com/office/drawing/2014/main" id="{EB4B7F09-F3B7-423D-BF4F-5568AE1D314B}"/>
              </a:ext>
            </a:extLst>
          </p:cNvPr>
          <p:cNvSpPr>
            <a:spLocks noChangeArrowheads="1"/>
          </p:cNvSpPr>
          <p:nvPr/>
        </p:nvSpPr>
        <p:spPr bwMode="auto">
          <a:xfrm>
            <a:off x="1500050" y="1776548"/>
            <a:ext cx="2945984" cy="396000"/>
          </a:xfrm>
          <a:prstGeom prst="rect">
            <a:avLst/>
          </a:prstGeom>
          <a:solidFill>
            <a:schemeClr val="accent5"/>
          </a:solidFill>
          <a:ln w="9525">
            <a:solidFill>
              <a:schemeClr val="accent4"/>
            </a:solidFill>
            <a:miter lim="800000"/>
            <a:headEnd/>
            <a:tailEnd/>
          </a:ln>
          <a:effectLst/>
        </p:spPr>
        <p:txBody>
          <a:bodyPr lIns="72000" tIns="0" rIns="72000" bIns="0" anchor="ctr"/>
          <a:lstStyle/>
          <a:p>
            <a:pPr algn="ctr" eaLnBrk="0" hangingPunct="0"/>
            <a:r>
              <a:rPr lang="en-GB" sz="1200" b="1" dirty="0">
                <a:solidFill>
                  <a:schemeClr val="bg1"/>
                </a:solidFill>
              </a:rPr>
              <a:t>Stagnating Incomes</a:t>
            </a:r>
          </a:p>
        </p:txBody>
      </p:sp>
      <p:sp>
        <p:nvSpPr>
          <p:cNvPr id="36" name="BlueBox3">
            <a:extLst>
              <a:ext uri="{FF2B5EF4-FFF2-40B4-BE49-F238E27FC236}">
                <a16:creationId xmlns:a16="http://schemas.microsoft.com/office/drawing/2014/main" id="{EA704041-CE67-47E3-AD0A-F72F188E2D9B}"/>
              </a:ext>
            </a:extLst>
          </p:cNvPr>
          <p:cNvSpPr>
            <a:spLocks noChangeArrowheads="1"/>
          </p:cNvSpPr>
          <p:nvPr/>
        </p:nvSpPr>
        <p:spPr bwMode="auto">
          <a:xfrm>
            <a:off x="4708702" y="1776548"/>
            <a:ext cx="2945984" cy="396000"/>
          </a:xfrm>
          <a:prstGeom prst="rect">
            <a:avLst/>
          </a:prstGeom>
          <a:solidFill>
            <a:schemeClr val="accent5"/>
          </a:solidFill>
          <a:ln w="9525">
            <a:solidFill>
              <a:schemeClr val="accent4"/>
            </a:solidFill>
            <a:miter lim="800000"/>
            <a:headEnd/>
            <a:tailEnd/>
          </a:ln>
          <a:effectLst/>
        </p:spPr>
        <p:txBody>
          <a:bodyPr lIns="72000" tIns="0" rIns="72000" bIns="0" anchor="ctr"/>
          <a:lstStyle/>
          <a:p>
            <a:pPr algn="ctr" eaLnBrk="0" hangingPunct="0"/>
            <a:r>
              <a:rPr lang="en-GB" sz="1200" b="1" dirty="0">
                <a:solidFill>
                  <a:schemeClr val="bg1"/>
                </a:solidFill>
              </a:rPr>
              <a:t>Stagnating Health Services</a:t>
            </a:r>
          </a:p>
        </p:txBody>
      </p:sp>
      <p:sp>
        <p:nvSpPr>
          <p:cNvPr id="37" name="BlueBox3">
            <a:extLst>
              <a:ext uri="{FF2B5EF4-FFF2-40B4-BE49-F238E27FC236}">
                <a16:creationId xmlns:a16="http://schemas.microsoft.com/office/drawing/2014/main" id="{00609804-80B5-440F-A3D3-0433287A4DAB}"/>
              </a:ext>
            </a:extLst>
          </p:cNvPr>
          <p:cNvSpPr>
            <a:spLocks noChangeArrowheads="1"/>
          </p:cNvSpPr>
          <p:nvPr/>
        </p:nvSpPr>
        <p:spPr bwMode="auto">
          <a:xfrm>
            <a:off x="7915783" y="1776548"/>
            <a:ext cx="2945983" cy="396000"/>
          </a:xfrm>
          <a:prstGeom prst="rect">
            <a:avLst/>
          </a:prstGeom>
          <a:solidFill>
            <a:schemeClr val="accent5"/>
          </a:solidFill>
          <a:ln w="9525">
            <a:solidFill>
              <a:schemeClr val="accent4"/>
            </a:solidFill>
            <a:miter lim="800000"/>
            <a:headEnd/>
            <a:tailEnd/>
          </a:ln>
          <a:effectLst/>
        </p:spPr>
        <p:txBody>
          <a:bodyPr lIns="72000" tIns="0" rIns="72000" bIns="0" anchor="ctr"/>
          <a:lstStyle/>
          <a:p>
            <a:pPr algn="ctr" eaLnBrk="0" hangingPunct="0"/>
            <a:r>
              <a:rPr lang="en-GB" sz="1200" b="1" dirty="0">
                <a:solidFill>
                  <a:schemeClr val="bg1"/>
                </a:solidFill>
              </a:rPr>
              <a:t>Stagnating Education</a:t>
            </a:r>
          </a:p>
        </p:txBody>
      </p:sp>
    </p:spTree>
    <p:extLst>
      <p:ext uri="{BB962C8B-B14F-4D97-AF65-F5344CB8AC3E}">
        <p14:creationId xmlns:p14="http://schemas.microsoft.com/office/powerpoint/2010/main" val="127200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5E9F54-94A0-4D17-A941-DE611C8C85C5}"/>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4" name="Object 3" hidden="1">
                        <a:extLst>
                          <a:ext uri="{FF2B5EF4-FFF2-40B4-BE49-F238E27FC236}">
                            <a16:creationId xmlns:a16="http://schemas.microsoft.com/office/drawing/2014/main" id="{EB5E9F54-94A0-4D17-A941-DE611C8C85C5}"/>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8A5FB1-9633-45EB-AB76-0FCCEC4DC9BF}"/>
              </a:ext>
            </a:extLst>
          </p:cNvPr>
          <p:cNvSpPr>
            <a:spLocks noGrp="1"/>
          </p:cNvSpPr>
          <p:nvPr>
            <p:ph type="title"/>
          </p:nvPr>
        </p:nvSpPr>
        <p:spPr/>
        <p:txBody>
          <a:bodyPr vert="horz">
            <a:normAutofit fontScale="90000"/>
          </a:bodyPr>
          <a:lstStyle/>
          <a:p>
            <a:r>
              <a:rPr lang="en-GB" dirty="0"/>
              <a:t>In England, Economic Devolution will ensure that the key ingredients of growth are put in the hands of every community</a:t>
            </a:r>
          </a:p>
        </p:txBody>
      </p:sp>
      <p:sp>
        <p:nvSpPr>
          <p:cNvPr id="22" name="BlueBox3">
            <a:extLst>
              <a:ext uri="{FF2B5EF4-FFF2-40B4-BE49-F238E27FC236}">
                <a16:creationId xmlns:a16="http://schemas.microsoft.com/office/drawing/2014/main" id="{E6729103-5624-46CF-8C75-16A7F25FA456}"/>
              </a:ext>
            </a:extLst>
          </p:cNvPr>
          <p:cNvSpPr>
            <a:spLocks noChangeArrowheads="1"/>
          </p:cNvSpPr>
          <p:nvPr/>
        </p:nvSpPr>
        <p:spPr bwMode="auto">
          <a:xfrm>
            <a:off x="7752195" y="1482608"/>
            <a:ext cx="3109571" cy="527166"/>
          </a:xfrm>
          <a:prstGeom prst="rect">
            <a:avLst/>
          </a:prstGeom>
          <a:solidFill>
            <a:srgbClr val="FF0000"/>
          </a:solidFill>
          <a:ln w="9525">
            <a:solidFill>
              <a:srgbClr val="FF0000"/>
            </a:solidFill>
            <a:miter lim="800000"/>
            <a:headEnd/>
            <a:tailEnd/>
          </a:ln>
          <a:effectLst/>
        </p:spPr>
        <p:txBody>
          <a:bodyPr lIns="72000" tIns="0" rIns="72000" bIns="0" anchor="ctr"/>
          <a:lstStyle/>
          <a:p>
            <a:pPr algn="ctr" eaLnBrk="0" hangingPunct="0"/>
            <a:r>
              <a:rPr lang="en-GB" sz="1200" b="1" dirty="0">
                <a:solidFill>
                  <a:schemeClr val="bg1"/>
                </a:solidFill>
              </a:rPr>
              <a:t>New Mechanisms for ‘Devolution as Standard’ (vs lengthy bespoke deals)</a:t>
            </a:r>
          </a:p>
        </p:txBody>
      </p:sp>
      <p:sp>
        <p:nvSpPr>
          <p:cNvPr id="25" name="BlueBox3">
            <a:extLst>
              <a:ext uri="{FF2B5EF4-FFF2-40B4-BE49-F238E27FC236}">
                <a16:creationId xmlns:a16="http://schemas.microsoft.com/office/drawing/2014/main" id="{0708FFC9-1CD1-4DA2-91B9-8865FA906FD3}"/>
              </a:ext>
            </a:extLst>
          </p:cNvPr>
          <p:cNvSpPr txBox="1">
            <a:spLocks/>
          </p:cNvSpPr>
          <p:nvPr/>
        </p:nvSpPr>
        <p:spPr>
          <a:xfrm>
            <a:off x="7753443" y="2009775"/>
            <a:ext cx="3108322" cy="4260997"/>
          </a:xfrm>
          <a:prstGeom prst="rect">
            <a:avLst/>
          </a:prstGeom>
          <a:ln>
            <a:solidFill>
              <a:srgbClr val="FF0000"/>
            </a:solidFill>
          </a:ln>
        </p:spPr>
        <p:txBody>
          <a:bodyPr/>
          <a:lstStyle>
            <a:defPPr>
              <a:defRPr lang="en-GB"/>
            </a:defPPr>
            <a:lvl1pPr marL="180975" marR="0" lvl="0" indent="-180975" defTabSz="914400" eaLnBrk="1" latinLnBrk="0" hangingPunct="1">
              <a:lnSpc>
                <a:spcPct val="100000"/>
              </a:lnSpc>
              <a:spcBef>
                <a:spcPts val="1000"/>
              </a:spcBef>
              <a:buClr>
                <a:srgbClr val="009796"/>
              </a:buClr>
              <a:buSzTx/>
              <a:buFont typeface="Wingdings 2" panose="05020102010507070707" pitchFamily="18" charset="2"/>
              <a:buChar char=""/>
              <a:tabLst/>
              <a:defRPr sz="1200">
                <a:latin typeface="+mn-lt"/>
              </a:defRPr>
            </a:lvl1pPr>
            <a:lvl2pPr marL="361950" marR="0" lvl="1" indent="-177800" defTabSz="914400" eaLnBrk="1" latinLnBrk="0" hangingPunct="1">
              <a:lnSpc>
                <a:spcPct val="100000"/>
              </a:lnSpc>
              <a:spcBef>
                <a:spcPts val="1000"/>
              </a:spcBef>
              <a:buClr>
                <a:srgbClr val="009796"/>
              </a:buClr>
              <a:buSzTx/>
              <a:buFont typeface="Arial" charset="0"/>
              <a:buChar char="–"/>
              <a:tabLst/>
              <a:defRPr sz="1200">
                <a:latin typeface="+mn-lt"/>
              </a:defRPr>
            </a:lvl2pPr>
            <a:lvl3pPr marL="542925" marR="0" lvl="2" indent="-180975" defTabSz="914400" eaLnBrk="1" latinLnBrk="0" hangingPunct="1">
              <a:lnSpc>
                <a:spcPct val="100000"/>
              </a:lnSpc>
              <a:spcBef>
                <a:spcPts val="1000"/>
              </a:spcBef>
              <a:buClr>
                <a:srgbClr val="009796"/>
              </a:buClr>
              <a:buSzTx/>
              <a:buFont typeface="Wingdings 2" pitchFamily="18" charset="2"/>
              <a:buChar char=""/>
              <a:tabLst/>
              <a:defRPr sz="1200">
                <a:latin typeface="+mn-lt"/>
                <a:cs typeface="Arial"/>
              </a:defRPr>
            </a:lvl3pPr>
            <a:lvl4pPr marL="714375" marR="0" lvl="3" indent="-171450" defTabSz="914400" eaLnBrk="1" latinLnBrk="0" hangingPunct="1">
              <a:lnSpc>
                <a:spcPct val="100000"/>
              </a:lnSpc>
              <a:spcBef>
                <a:spcPts val="1000"/>
              </a:spcBef>
              <a:buClr>
                <a:schemeClr val="accent4"/>
              </a:buClr>
              <a:buSzTx/>
              <a:buFont typeface="Arial" panose="020B0604020202020204" pitchFamily="34" charset="0"/>
              <a:buChar char="–"/>
              <a:tabLst/>
              <a:defRPr sz="1200">
                <a:latin typeface="+mn-lt"/>
                <a:cs typeface="Arial"/>
              </a:defRPr>
            </a:lvl4pPr>
            <a:lvl5pPr marL="895350" marR="0" lvl="4" indent="-185738" defTabSz="914400" eaLnBrk="1" latinLnBrk="0" hangingPunct="1">
              <a:lnSpc>
                <a:spcPct val="100000"/>
              </a:lnSpc>
              <a:spcBef>
                <a:spcPts val="1000"/>
              </a:spcBef>
              <a:buClr>
                <a:schemeClr val="accent4"/>
              </a:buClr>
              <a:buSzTx/>
              <a:buFont typeface="Wingdings 2" panose="05020102010507070707" pitchFamily="18" charset="2"/>
              <a:buChar char=""/>
              <a:tabLst/>
              <a:defRPr sz="1400">
                <a:latin typeface="+mn-lt"/>
                <a:cs typeface="Arial"/>
              </a:defRPr>
            </a:lvl5pPr>
            <a:lvl6pPr marL="1076325" marR="0" indent="-228600" defTabSz="457200" fontAlgn="auto">
              <a:lnSpc>
                <a:spcPct val="100000"/>
              </a:lnSpc>
              <a:spcBef>
                <a:spcPts val="1000"/>
              </a:spcBef>
              <a:spcAft>
                <a:spcPts val="0"/>
              </a:spcAft>
              <a:buClr>
                <a:schemeClr val="accent4"/>
              </a:buClr>
              <a:buSzTx/>
              <a:buFont typeface="Arial" panose="020B0604020202020204" pitchFamily="34" charset="0"/>
              <a:buChar char="–"/>
              <a:tabLst/>
              <a:defRPr sz="14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pPr>
              <a:spcBef>
                <a:spcPts val="600"/>
              </a:spcBef>
            </a:pPr>
            <a:r>
              <a:rPr lang="en-GB" sz="1100" b="1" dirty="0"/>
              <a:t>A Plan for Every Place</a:t>
            </a:r>
            <a:r>
              <a:rPr lang="en-GB" sz="1100" dirty="0"/>
              <a:t> </a:t>
            </a:r>
          </a:p>
          <a:p>
            <a:pPr lvl="1">
              <a:spcBef>
                <a:spcPts val="600"/>
              </a:spcBef>
            </a:pPr>
            <a:r>
              <a:rPr lang="en-GB" sz="1100" dirty="0"/>
              <a:t>Bringing together neighbouring local authorities or combined authorities behind a single growth plan</a:t>
            </a:r>
            <a:endParaRPr lang="en-GB" sz="1100" b="1" dirty="0"/>
          </a:p>
          <a:p>
            <a:pPr lvl="1">
              <a:spcBef>
                <a:spcPts val="600"/>
              </a:spcBef>
            </a:pPr>
            <a:r>
              <a:rPr lang="en-GB" sz="1100" i="1" dirty="0"/>
              <a:t>(No new layers of government without public consent)</a:t>
            </a:r>
          </a:p>
          <a:p>
            <a:pPr>
              <a:spcBef>
                <a:spcPts val="600"/>
              </a:spcBef>
            </a:pPr>
            <a:r>
              <a:rPr lang="en-GB" sz="1100" b="1" dirty="0"/>
              <a:t>Greater Fiscal Power</a:t>
            </a:r>
          </a:p>
          <a:p>
            <a:pPr lvl="1">
              <a:spcBef>
                <a:spcPts val="600"/>
              </a:spcBef>
            </a:pPr>
            <a:r>
              <a:rPr lang="en-GB" sz="1100" dirty="0"/>
              <a:t>Long-term minimum budget certainty will allow in-year operating investment</a:t>
            </a:r>
          </a:p>
          <a:p>
            <a:pPr lvl="1">
              <a:spcBef>
                <a:spcPts val="600"/>
              </a:spcBef>
            </a:pPr>
            <a:r>
              <a:rPr lang="en-GB" sz="1100" dirty="0"/>
              <a:t>Other local tax powers to be announced by Shadow Chancellor</a:t>
            </a:r>
          </a:p>
          <a:p>
            <a:pPr>
              <a:spcBef>
                <a:spcPts val="600"/>
              </a:spcBef>
            </a:pPr>
            <a:r>
              <a:rPr lang="en-GB" sz="1100" b="1" dirty="0"/>
              <a:t>Legislative Power</a:t>
            </a:r>
          </a:p>
          <a:p>
            <a:pPr lvl="1">
              <a:spcBef>
                <a:spcPts val="600"/>
              </a:spcBef>
            </a:pPr>
            <a:r>
              <a:rPr lang="en-GB" sz="1100" dirty="0"/>
              <a:t>Streamlined right to take power from Westminster – no longer waiting for the ministry to get round to it </a:t>
            </a:r>
            <a:endParaRPr lang="en-GB" sz="1100" b="1" dirty="0"/>
          </a:p>
          <a:p>
            <a:pPr>
              <a:spcBef>
                <a:spcPts val="600"/>
              </a:spcBef>
            </a:pPr>
            <a:r>
              <a:rPr lang="en-GB" sz="1100" b="1" dirty="0"/>
              <a:t>Community Power</a:t>
            </a:r>
          </a:p>
          <a:p>
            <a:pPr lvl="1">
              <a:spcBef>
                <a:spcPts val="600"/>
              </a:spcBef>
            </a:pPr>
            <a:r>
              <a:rPr lang="en-GB" sz="1100" dirty="0"/>
              <a:t>Community right to buy</a:t>
            </a:r>
          </a:p>
          <a:p>
            <a:pPr lvl="1">
              <a:spcBef>
                <a:spcPts val="600"/>
              </a:spcBef>
            </a:pPr>
            <a:r>
              <a:rPr lang="en-GB" sz="1100" dirty="0"/>
              <a:t>Community right to consultation on heritage assets</a:t>
            </a:r>
          </a:p>
          <a:p>
            <a:pPr lvl="1">
              <a:spcBef>
                <a:spcPts val="600"/>
              </a:spcBef>
            </a:pPr>
            <a:r>
              <a:rPr lang="en-GB" sz="1100" dirty="0"/>
              <a:t>Deliberative/participatory democracy</a:t>
            </a:r>
          </a:p>
        </p:txBody>
      </p:sp>
      <p:graphicFrame>
        <p:nvGraphicFramePr>
          <p:cNvPr id="26" name="FullPage1Level">
            <a:extLst>
              <a:ext uri="{FF2B5EF4-FFF2-40B4-BE49-F238E27FC236}">
                <a16:creationId xmlns:a16="http://schemas.microsoft.com/office/drawing/2014/main" id="{1FBEF033-370A-41E1-8287-E37C0947A6BD}"/>
              </a:ext>
            </a:extLst>
          </p:cNvPr>
          <p:cNvGraphicFramePr>
            <a:graphicFrameLocks noGrp="1"/>
          </p:cNvGraphicFramePr>
          <p:nvPr/>
        </p:nvGraphicFramePr>
        <p:xfrm>
          <a:off x="2057401" y="1514475"/>
          <a:ext cx="5524499" cy="4481404"/>
        </p:xfrm>
        <a:graphic>
          <a:graphicData uri="http://schemas.openxmlformats.org/drawingml/2006/table">
            <a:tbl>
              <a:tblPr firstRow="1" bandRow="1">
                <a:tableStyleId>{5C22544A-7EE6-4342-B048-85BDC9FD1C3A}</a:tableStyleId>
              </a:tblPr>
              <a:tblGrid>
                <a:gridCol w="1334847">
                  <a:extLst>
                    <a:ext uri="{9D8B030D-6E8A-4147-A177-3AD203B41FA5}">
                      <a16:colId xmlns:a16="http://schemas.microsoft.com/office/drawing/2014/main" val="331548035"/>
                    </a:ext>
                  </a:extLst>
                </a:gridCol>
                <a:gridCol w="4189652">
                  <a:extLst>
                    <a:ext uri="{9D8B030D-6E8A-4147-A177-3AD203B41FA5}">
                      <a16:colId xmlns:a16="http://schemas.microsoft.com/office/drawing/2014/main" val="1859302928"/>
                    </a:ext>
                  </a:extLst>
                </a:gridCol>
              </a:tblGrid>
              <a:tr h="142875">
                <a:tc>
                  <a:txBody>
                    <a:bodyPr/>
                    <a:lstStyle/>
                    <a:p>
                      <a:endParaRPr lang="en-GB" sz="1200" dirty="0">
                        <a:solidFill>
                          <a:srgbClr val="FFFFFF"/>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sz="1200" dirty="0">
                          <a:solidFill>
                            <a:schemeClr val="bg1"/>
                          </a:solidFill>
                        </a:rPr>
                        <a:t>Key Recommendations</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412230649"/>
                  </a:ext>
                </a:extLst>
              </a:tr>
              <a:tr h="840936">
                <a:tc>
                  <a:txBody>
                    <a:bodyPr/>
                    <a:lstStyle/>
                    <a:p>
                      <a:r>
                        <a:rPr lang="en-GB" sz="1200" b="1" dirty="0">
                          <a:solidFill>
                            <a:schemeClr val="bg1"/>
                          </a:solidFill>
                        </a:rPr>
                        <a:t>Infrastructure &amp; Transportation</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72000" indent="-72000" algn="l">
                        <a:spcBef>
                          <a:spcPts val="300"/>
                        </a:spcBef>
                        <a:spcAft>
                          <a:spcPts val="0"/>
                        </a:spcAft>
                        <a:buClr>
                          <a:srgbClr val="3F8E8C"/>
                        </a:buClr>
                        <a:buFont typeface="Arial" panose="020B0604020202020204" pitchFamily="34" charset="0"/>
                        <a:buChar char="•"/>
                      </a:pPr>
                      <a:r>
                        <a:rPr lang="en-GB" sz="1000" dirty="0"/>
                        <a:t>Devolved Control and funding of local bus services</a:t>
                      </a:r>
                    </a:p>
                    <a:p>
                      <a:pPr marL="72000" indent="-72000" algn="l">
                        <a:spcBef>
                          <a:spcPts val="300"/>
                        </a:spcBef>
                        <a:spcAft>
                          <a:spcPts val="0"/>
                        </a:spcAft>
                        <a:buClr>
                          <a:srgbClr val="3F8E8C"/>
                        </a:buClr>
                        <a:buFont typeface="Arial" panose="020B0604020202020204" pitchFamily="34" charset="0"/>
                        <a:buChar char="•"/>
                      </a:pPr>
                      <a:r>
                        <a:rPr lang="en-GB" sz="1000" dirty="0"/>
                        <a:t>Local Leaders to shape local rail services, fares, and timetables</a:t>
                      </a:r>
                    </a:p>
                    <a:p>
                      <a:pPr marL="72000" indent="-72000" algn="l">
                        <a:spcBef>
                          <a:spcPts val="300"/>
                        </a:spcBef>
                        <a:spcAft>
                          <a:spcPts val="0"/>
                        </a:spcAft>
                        <a:buClr>
                          <a:srgbClr val="3F8E8C"/>
                        </a:buClr>
                        <a:buFont typeface="Arial" panose="020B0604020202020204" pitchFamily="34" charset="0"/>
                        <a:buChar char="•"/>
                      </a:pPr>
                      <a:r>
                        <a:rPr lang="en-GB" sz="1000" dirty="0"/>
                        <a:t>Devolving stable, longer-term infrastructure budgets</a:t>
                      </a:r>
                    </a:p>
                    <a:p>
                      <a:pPr marL="72000" indent="-72000" algn="l">
                        <a:spcBef>
                          <a:spcPts val="300"/>
                        </a:spcBef>
                        <a:spcAft>
                          <a:spcPts val="0"/>
                        </a:spcAft>
                        <a:buClr>
                          <a:srgbClr val="3F8E8C"/>
                        </a:buClr>
                        <a:buFont typeface="Arial" panose="020B0604020202020204" pitchFamily="34" charset="0"/>
                        <a:buChar char="•"/>
                      </a:pPr>
                      <a:r>
                        <a:rPr lang="en-GB" sz="1000" dirty="0"/>
                        <a:t>Enhanced compulsory purchase powers</a:t>
                      </a:r>
                    </a:p>
                    <a:p>
                      <a:pPr marL="72000" indent="-72000" algn="l">
                        <a:spcBef>
                          <a:spcPts val="300"/>
                        </a:spcBef>
                        <a:spcAft>
                          <a:spcPts val="0"/>
                        </a:spcAft>
                        <a:buClr>
                          <a:srgbClr val="3F8E8C"/>
                        </a:buClr>
                        <a:buFont typeface="Arial" panose="020B0604020202020204" pitchFamily="34" charset="0"/>
                        <a:buChar char="•"/>
                      </a:pPr>
                      <a:r>
                        <a:rPr lang="en-GB" sz="1000" dirty="0"/>
                        <a:t>UK Infrastructure Bank mandated to reduce regional economic inequality</a:t>
                      </a:r>
                    </a:p>
                  </a:txBody>
                  <a:tcPr anchor="ctr">
                    <a:lnL w="12700" cap="flat" cmpd="sng" algn="ctr">
                      <a:solidFill>
                        <a:schemeClr val="bg1"/>
                      </a:solidFill>
                      <a:prstDash val="solid"/>
                      <a:round/>
                      <a:headEnd type="none" w="med" len="med"/>
                      <a:tailEnd type="none" w="med" len="med"/>
                    </a:lnL>
                    <a:lnR w="12700" cap="flat" cmpd="sng" algn="ctr">
                      <a:solidFill>
                        <a:srgbClr val="FFC1C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C1C1"/>
                      </a:solidFill>
                      <a:prstDash val="solid"/>
                      <a:round/>
                      <a:headEnd type="none" w="med" len="med"/>
                      <a:tailEnd type="none" w="med" len="med"/>
                    </a:lnB>
                    <a:noFill/>
                  </a:tcPr>
                </a:tc>
                <a:extLst>
                  <a:ext uri="{0D108BD9-81ED-4DB2-BD59-A6C34878D82A}">
                    <a16:rowId xmlns:a16="http://schemas.microsoft.com/office/drawing/2014/main" val="3226364279"/>
                  </a:ext>
                </a:extLst>
              </a:tr>
              <a:tr h="755224">
                <a:tc>
                  <a:txBody>
                    <a:bodyPr/>
                    <a:lstStyle/>
                    <a:p>
                      <a:r>
                        <a:rPr lang="en-GB" sz="1200" b="1" dirty="0">
                          <a:solidFill>
                            <a:schemeClr val="bg1"/>
                          </a:solidFill>
                        </a:rPr>
                        <a:t>Ingenuity &amp; Skills</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72000" indent="-72000" algn="l">
                        <a:spcBef>
                          <a:spcPts val="300"/>
                        </a:spcBef>
                        <a:spcAft>
                          <a:spcPts val="0"/>
                        </a:spcAft>
                        <a:buClr>
                          <a:srgbClr val="3F8E8C"/>
                        </a:buClr>
                        <a:buFont typeface="Arial" panose="020B0604020202020204" pitchFamily="34" charset="0"/>
                        <a:buChar char="•"/>
                      </a:pPr>
                      <a:r>
                        <a:rPr lang="en-GB" sz="1000" dirty="0"/>
                        <a:t>Devolution of 400+ Job Centres</a:t>
                      </a:r>
                    </a:p>
                    <a:p>
                      <a:pPr marL="72000" indent="-72000" algn="l">
                        <a:spcBef>
                          <a:spcPts val="300"/>
                        </a:spcBef>
                        <a:spcAft>
                          <a:spcPts val="0"/>
                        </a:spcAft>
                        <a:buClr>
                          <a:srgbClr val="3F8E8C"/>
                        </a:buClr>
                        <a:buFont typeface="Arial" panose="020B0604020202020204" pitchFamily="34" charset="0"/>
                        <a:buChar char="•"/>
                      </a:pPr>
                      <a:r>
                        <a:rPr lang="en-GB" sz="1000" dirty="0"/>
                        <a:t>Devolution of 200+ Further Education Colleges as part of general skills policy devolution</a:t>
                      </a:r>
                    </a:p>
                    <a:p>
                      <a:pPr marL="72000" indent="-72000" algn="l">
                        <a:spcBef>
                          <a:spcPts val="300"/>
                        </a:spcBef>
                        <a:spcAft>
                          <a:spcPts val="0"/>
                        </a:spcAft>
                        <a:buClr>
                          <a:srgbClr val="3F8E8C"/>
                        </a:buClr>
                        <a:buFont typeface="Arial" panose="020B0604020202020204" pitchFamily="34" charset="0"/>
                        <a:buChar char="•"/>
                      </a:pPr>
                      <a:r>
                        <a:rPr lang="en-GB" sz="1000" dirty="0"/>
                        <a:t>Removing barriers for new local authority provision of childcare</a:t>
                      </a:r>
                    </a:p>
                  </a:txBody>
                  <a:tcPr anchor="ctr">
                    <a:lnL w="12700" cap="flat" cmpd="sng" algn="ctr">
                      <a:solidFill>
                        <a:schemeClr val="bg1"/>
                      </a:solidFill>
                      <a:prstDash val="solid"/>
                      <a:round/>
                      <a:headEnd type="none" w="med" len="med"/>
                      <a:tailEnd type="none" w="med" len="med"/>
                    </a:lnL>
                    <a:lnR w="12700" cap="flat" cmpd="sng" algn="ctr">
                      <a:solidFill>
                        <a:srgbClr val="FFC1C1"/>
                      </a:solidFill>
                      <a:prstDash val="solid"/>
                      <a:round/>
                      <a:headEnd type="none" w="med" len="med"/>
                      <a:tailEnd type="none" w="med" len="med"/>
                    </a:lnR>
                    <a:lnT w="12700" cap="flat" cmpd="sng" algn="ctr">
                      <a:solidFill>
                        <a:srgbClr val="FFC1C1"/>
                      </a:solidFill>
                      <a:prstDash val="solid"/>
                      <a:round/>
                      <a:headEnd type="none" w="med" len="med"/>
                      <a:tailEnd type="none" w="med" len="med"/>
                    </a:lnT>
                    <a:lnB w="12700" cap="flat" cmpd="sng" algn="ctr">
                      <a:solidFill>
                        <a:srgbClr val="FFC1C1"/>
                      </a:solidFill>
                      <a:prstDash val="solid"/>
                      <a:round/>
                      <a:headEnd type="none" w="med" len="med"/>
                      <a:tailEnd type="none" w="med" len="med"/>
                    </a:lnB>
                    <a:noFill/>
                  </a:tcPr>
                </a:tc>
                <a:extLst>
                  <a:ext uri="{0D108BD9-81ED-4DB2-BD59-A6C34878D82A}">
                    <a16:rowId xmlns:a16="http://schemas.microsoft.com/office/drawing/2014/main" val="3381172687"/>
                  </a:ext>
                </a:extLst>
              </a:tr>
              <a:tr h="755224">
                <a:tc>
                  <a:txBody>
                    <a:bodyPr/>
                    <a:lstStyle/>
                    <a:p>
                      <a:r>
                        <a:rPr lang="en-GB" sz="1200" b="1" dirty="0">
                          <a:solidFill>
                            <a:schemeClr val="bg1"/>
                          </a:solidFill>
                        </a:rPr>
                        <a:t>Investment Capital</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72000" indent="-72000" algn="l">
                        <a:spcBef>
                          <a:spcPts val="300"/>
                        </a:spcBef>
                        <a:spcAft>
                          <a:spcPts val="0"/>
                        </a:spcAft>
                        <a:buClr>
                          <a:srgbClr val="3F8E8C"/>
                        </a:buClr>
                        <a:buFont typeface="Arial" panose="020B0604020202020204" pitchFamily="34" charset="0"/>
                        <a:buChar char="•"/>
                      </a:pPr>
                      <a:r>
                        <a:rPr lang="en-GB" sz="1000" dirty="0"/>
                        <a:t>British Business Bank to become British Regional Investment Bank</a:t>
                      </a:r>
                    </a:p>
                    <a:p>
                      <a:pPr marL="72000" indent="-72000" algn="l">
                        <a:spcBef>
                          <a:spcPts val="300"/>
                        </a:spcBef>
                        <a:spcAft>
                          <a:spcPts val="0"/>
                        </a:spcAft>
                        <a:buClr>
                          <a:srgbClr val="3F8E8C"/>
                        </a:buClr>
                        <a:buFont typeface="Arial" panose="020B0604020202020204" pitchFamily="34" charset="0"/>
                        <a:buChar char="•"/>
                      </a:pPr>
                      <a:r>
                        <a:rPr lang="en-GB" sz="1000" dirty="0"/>
                        <a:t>Additional mandate to provide equity capital to scale-up businesses in partnership with private investors outside of London/South East</a:t>
                      </a:r>
                    </a:p>
                    <a:p>
                      <a:pPr marL="72000" indent="-72000" algn="l">
                        <a:spcBef>
                          <a:spcPts val="300"/>
                        </a:spcBef>
                        <a:spcAft>
                          <a:spcPts val="0"/>
                        </a:spcAft>
                        <a:buClr>
                          <a:srgbClr val="3F8E8C"/>
                        </a:buClr>
                        <a:buFont typeface="Arial" panose="020B0604020202020204" pitchFamily="34" charset="0"/>
                        <a:buChar char="•"/>
                      </a:pPr>
                      <a:r>
                        <a:rPr lang="en-GB" sz="1000" dirty="0"/>
                        <a:t>Initial financing from sale of Wind/telecoms/other public concessions</a:t>
                      </a:r>
                    </a:p>
                  </a:txBody>
                  <a:tcPr anchor="ctr">
                    <a:lnL w="12700" cap="flat" cmpd="sng" algn="ctr">
                      <a:solidFill>
                        <a:schemeClr val="bg1"/>
                      </a:solidFill>
                      <a:prstDash val="solid"/>
                      <a:round/>
                      <a:headEnd type="none" w="med" len="med"/>
                      <a:tailEnd type="none" w="med" len="med"/>
                    </a:lnL>
                    <a:lnR w="12700" cap="flat" cmpd="sng" algn="ctr">
                      <a:solidFill>
                        <a:srgbClr val="FFC1C1"/>
                      </a:solidFill>
                      <a:prstDash val="solid"/>
                      <a:round/>
                      <a:headEnd type="none" w="med" len="med"/>
                      <a:tailEnd type="none" w="med" len="med"/>
                    </a:lnR>
                    <a:lnT w="12700" cap="flat" cmpd="sng" algn="ctr">
                      <a:solidFill>
                        <a:srgbClr val="FFC1C1"/>
                      </a:solidFill>
                      <a:prstDash val="solid"/>
                      <a:round/>
                      <a:headEnd type="none" w="med" len="med"/>
                      <a:tailEnd type="none" w="med" len="med"/>
                    </a:lnT>
                    <a:lnB w="12700" cap="flat" cmpd="sng" algn="ctr">
                      <a:solidFill>
                        <a:srgbClr val="FFC1C1"/>
                      </a:solidFill>
                      <a:prstDash val="solid"/>
                      <a:round/>
                      <a:headEnd type="none" w="med" len="med"/>
                      <a:tailEnd type="none" w="med" len="med"/>
                    </a:lnB>
                    <a:noFill/>
                  </a:tcPr>
                </a:tc>
                <a:extLst>
                  <a:ext uri="{0D108BD9-81ED-4DB2-BD59-A6C34878D82A}">
                    <a16:rowId xmlns:a16="http://schemas.microsoft.com/office/drawing/2014/main" val="3281116001"/>
                  </a:ext>
                </a:extLst>
              </a:tr>
              <a:tr h="755224">
                <a:tc>
                  <a:txBody>
                    <a:bodyPr/>
                    <a:lstStyle/>
                    <a:p>
                      <a:r>
                        <a:rPr lang="en-GB" sz="1200" b="1" dirty="0">
                          <a:solidFill>
                            <a:schemeClr val="bg1"/>
                          </a:solidFill>
                        </a:rPr>
                        <a:t>Incentives for Business</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72000" marR="0" lvl="0" indent="-72000" algn="l" defTabSz="457200" rtl="0" eaLnBrk="1" fontAlgn="auto" latinLnBrk="0" hangingPunct="1">
                        <a:lnSpc>
                          <a:spcPct val="100000"/>
                        </a:lnSpc>
                        <a:spcBef>
                          <a:spcPts val="300"/>
                        </a:spcBef>
                        <a:spcAft>
                          <a:spcPts val="0"/>
                        </a:spcAft>
                        <a:buClr>
                          <a:srgbClr val="3F8E8C"/>
                        </a:buClr>
                        <a:buSzTx/>
                        <a:buFont typeface="Arial" panose="020B0604020202020204" pitchFamily="34" charset="0"/>
                        <a:buChar char="•"/>
                        <a:tabLst/>
                        <a:defRPr/>
                      </a:pPr>
                      <a:r>
                        <a:rPr lang="en-GB" altLang="de-DE" sz="1000" dirty="0">
                          <a:latin typeface="+mn-lt"/>
                        </a:rPr>
                        <a:t>UK Life Sciences Industrial Strategy unit to enable ‘innovative procurement’ of new therapies outside of current EU-written procedures – similar to the COVID Vaccine</a:t>
                      </a:r>
                    </a:p>
                    <a:p>
                      <a:pPr marL="72000" marR="0" lvl="0" indent="-72000" algn="l" defTabSz="457200" rtl="0" eaLnBrk="1" fontAlgn="auto" latinLnBrk="0" hangingPunct="1">
                        <a:lnSpc>
                          <a:spcPct val="100000"/>
                        </a:lnSpc>
                        <a:spcBef>
                          <a:spcPts val="300"/>
                        </a:spcBef>
                        <a:spcAft>
                          <a:spcPts val="0"/>
                        </a:spcAft>
                        <a:buClr>
                          <a:srgbClr val="3F8E8C"/>
                        </a:buClr>
                        <a:buSzTx/>
                        <a:buFont typeface="Arial" panose="020B0604020202020204" pitchFamily="34" charset="0"/>
                        <a:buChar char="•"/>
                        <a:tabLst/>
                        <a:defRPr/>
                      </a:pPr>
                      <a:r>
                        <a:rPr lang="en-GB" altLang="de-DE" sz="1000" dirty="0">
                          <a:latin typeface="+mn-lt"/>
                        </a:rPr>
                        <a:t>Greater encouragement to use procurement system to generate wealth within communities</a:t>
                      </a:r>
                    </a:p>
                  </a:txBody>
                  <a:tcPr anchor="ctr">
                    <a:lnL w="12700" cap="flat" cmpd="sng" algn="ctr">
                      <a:solidFill>
                        <a:schemeClr val="bg1"/>
                      </a:solidFill>
                      <a:prstDash val="solid"/>
                      <a:round/>
                      <a:headEnd type="none" w="med" len="med"/>
                      <a:tailEnd type="none" w="med" len="med"/>
                    </a:lnL>
                    <a:lnR w="12700" cap="flat" cmpd="sng" algn="ctr">
                      <a:solidFill>
                        <a:srgbClr val="FFC1C1"/>
                      </a:solidFill>
                      <a:prstDash val="solid"/>
                      <a:round/>
                      <a:headEnd type="none" w="med" len="med"/>
                      <a:tailEnd type="none" w="med" len="med"/>
                    </a:lnR>
                    <a:lnT w="12700" cap="flat" cmpd="sng" algn="ctr">
                      <a:solidFill>
                        <a:srgbClr val="FFC1C1"/>
                      </a:solidFill>
                      <a:prstDash val="solid"/>
                      <a:round/>
                      <a:headEnd type="none" w="med" len="med"/>
                      <a:tailEnd type="none" w="med" len="med"/>
                    </a:lnT>
                    <a:lnB w="12700" cap="flat" cmpd="sng" algn="ctr">
                      <a:solidFill>
                        <a:srgbClr val="FFC1C1"/>
                      </a:solidFill>
                      <a:prstDash val="solid"/>
                      <a:round/>
                      <a:headEnd type="none" w="med" len="med"/>
                      <a:tailEnd type="none" w="med" len="med"/>
                    </a:lnB>
                    <a:noFill/>
                  </a:tcPr>
                </a:tc>
                <a:extLst>
                  <a:ext uri="{0D108BD9-81ED-4DB2-BD59-A6C34878D82A}">
                    <a16:rowId xmlns:a16="http://schemas.microsoft.com/office/drawing/2014/main" val="2927737893"/>
                  </a:ext>
                </a:extLst>
              </a:tr>
              <a:tr h="755224">
                <a:tc>
                  <a:txBody>
                    <a:bodyPr/>
                    <a:lstStyle/>
                    <a:p>
                      <a:r>
                        <a:rPr lang="en-GB" sz="1200" b="1" dirty="0">
                          <a:solidFill>
                            <a:schemeClr val="bg1"/>
                          </a:solidFill>
                        </a:rPr>
                        <a:t>Innovation &amp; R&amp;D Funding</a:t>
                      </a:r>
                    </a:p>
                  </a:txBody>
                  <a:tcPr marL="72000" marR="72000" marT="36068" marB="360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72000" indent="-72000" algn="l">
                        <a:spcBef>
                          <a:spcPts val="300"/>
                        </a:spcBef>
                        <a:spcAft>
                          <a:spcPts val="0"/>
                        </a:spcAft>
                        <a:buClr>
                          <a:srgbClr val="3F8E8C"/>
                        </a:buClr>
                        <a:buFont typeface="Arial" panose="020B0604020202020204" pitchFamily="34" charset="0"/>
                        <a:buChar char="•"/>
                      </a:pPr>
                      <a:r>
                        <a:rPr lang="en-GB" sz="1000" dirty="0"/>
                        <a:t>Direct involvement of local/regional authorities in a strengthened Strength in Places Fund</a:t>
                      </a:r>
                    </a:p>
                  </a:txBody>
                  <a:tcPr anchor="ctr">
                    <a:lnL w="12700" cap="flat" cmpd="sng" algn="ctr">
                      <a:solidFill>
                        <a:schemeClr val="bg1"/>
                      </a:solidFill>
                      <a:prstDash val="solid"/>
                      <a:round/>
                      <a:headEnd type="none" w="med" len="med"/>
                      <a:tailEnd type="none" w="med" len="med"/>
                    </a:lnL>
                    <a:lnR w="12700" cap="flat" cmpd="sng" algn="ctr">
                      <a:solidFill>
                        <a:srgbClr val="FFC1C1"/>
                      </a:solidFill>
                      <a:prstDash val="solid"/>
                      <a:round/>
                      <a:headEnd type="none" w="med" len="med"/>
                      <a:tailEnd type="none" w="med" len="med"/>
                    </a:lnR>
                    <a:lnT w="12700" cap="flat" cmpd="sng" algn="ctr">
                      <a:solidFill>
                        <a:srgbClr val="FFC1C1"/>
                      </a:solidFill>
                      <a:prstDash val="solid"/>
                      <a:round/>
                      <a:headEnd type="none" w="med" len="med"/>
                      <a:tailEnd type="none" w="med" len="med"/>
                    </a:lnT>
                    <a:lnB w="12700" cap="flat" cmpd="sng" algn="ctr">
                      <a:solidFill>
                        <a:srgbClr val="FFC1C1"/>
                      </a:solidFill>
                      <a:prstDash val="solid"/>
                      <a:round/>
                      <a:headEnd type="none" w="med" len="med"/>
                      <a:tailEnd type="none" w="med" len="med"/>
                    </a:lnB>
                    <a:noFill/>
                  </a:tcPr>
                </a:tc>
                <a:extLst>
                  <a:ext uri="{0D108BD9-81ED-4DB2-BD59-A6C34878D82A}">
                    <a16:rowId xmlns:a16="http://schemas.microsoft.com/office/drawing/2014/main" val="2421727676"/>
                  </a:ext>
                </a:extLst>
              </a:tr>
            </a:tbl>
          </a:graphicData>
        </a:graphic>
      </p:graphicFrame>
      <p:sp>
        <p:nvSpPr>
          <p:cNvPr id="27" name="TextBox 26">
            <a:extLst>
              <a:ext uri="{FF2B5EF4-FFF2-40B4-BE49-F238E27FC236}">
                <a16:creationId xmlns:a16="http://schemas.microsoft.com/office/drawing/2014/main" id="{1C842FE3-9D72-4293-AABF-2B878A5FF565}"/>
              </a:ext>
            </a:extLst>
          </p:cNvPr>
          <p:cNvSpPr txBox="1"/>
          <p:nvPr/>
        </p:nvSpPr>
        <p:spPr>
          <a:xfrm rot="16200000">
            <a:off x="1002729" y="2585414"/>
            <a:ext cx="1304588" cy="461665"/>
          </a:xfrm>
          <a:prstGeom prst="rect">
            <a:avLst/>
          </a:prstGeom>
          <a:noFill/>
        </p:spPr>
        <p:txBody>
          <a:bodyPr wrap="none" rtlCol="0">
            <a:spAutoFit/>
          </a:bodyPr>
          <a:lstStyle/>
          <a:p>
            <a:pPr algn="ctr"/>
            <a:r>
              <a:rPr lang="en-GB" sz="1200" b="1" dirty="0">
                <a:solidFill>
                  <a:srgbClr val="FF0000"/>
                </a:solidFill>
              </a:rPr>
              <a:t>Devolving on the </a:t>
            </a:r>
            <a:br>
              <a:rPr lang="en-GB" sz="1200" b="1" dirty="0">
                <a:solidFill>
                  <a:srgbClr val="FF0000"/>
                </a:solidFill>
              </a:rPr>
            </a:br>
            <a:r>
              <a:rPr lang="en-GB" sz="1200" b="1" dirty="0">
                <a:solidFill>
                  <a:srgbClr val="FF0000"/>
                </a:solidFill>
              </a:rPr>
              <a:t>Supply Side</a:t>
            </a:r>
          </a:p>
        </p:txBody>
      </p:sp>
      <p:sp>
        <p:nvSpPr>
          <p:cNvPr id="28" name="TextBox 27">
            <a:extLst>
              <a:ext uri="{FF2B5EF4-FFF2-40B4-BE49-F238E27FC236}">
                <a16:creationId xmlns:a16="http://schemas.microsoft.com/office/drawing/2014/main" id="{A99A8AB8-9D80-4C3E-AC74-E9CD32F191B3}"/>
              </a:ext>
            </a:extLst>
          </p:cNvPr>
          <p:cNvSpPr txBox="1"/>
          <p:nvPr/>
        </p:nvSpPr>
        <p:spPr>
          <a:xfrm rot="16200000">
            <a:off x="732557" y="4670892"/>
            <a:ext cx="1844928" cy="461665"/>
          </a:xfrm>
          <a:prstGeom prst="rect">
            <a:avLst/>
          </a:prstGeom>
          <a:noFill/>
        </p:spPr>
        <p:txBody>
          <a:bodyPr wrap="none" rtlCol="0">
            <a:spAutoFit/>
          </a:bodyPr>
          <a:lstStyle/>
          <a:p>
            <a:pPr algn="ctr"/>
            <a:r>
              <a:rPr lang="en-GB" sz="1200" b="1" dirty="0">
                <a:solidFill>
                  <a:srgbClr val="C00000"/>
                </a:solidFill>
              </a:rPr>
              <a:t>Reorientating Investment </a:t>
            </a:r>
            <a:br>
              <a:rPr lang="en-GB" sz="1200" b="1" dirty="0">
                <a:solidFill>
                  <a:srgbClr val="C00000"/>
                </a:solidFill>
              </a:rPr>
            </a:br>
            <a:r>
              <a:rPr lang="en-GB" sz="1200" b="1" dirty="0">
                <a:solidFill>
                  <a:srgbClr val="C00000"/>
                </a:solidFill>
              </a:rPr>
              <a:t>to Clusters</a:t>
            </a:r>
          </a:p>
        </p:txBody>
      </p:sp>
      <p:sp>
        <p:nvSpPr>
          <p:cNvPr id="29" name="Super_Headline">
            <a:extLst>
              <a:ext uri="{FF2B5EF4-FFF2-40B4-BE49-F238E27FC236}">
                <a16:creationId xmlns:a16="http://schemas.microsoft.com/office/drawing/2014/main" id="{B14BAF70-2725-4A95-AFF4-084F4B27EAE4}"/>
              </a:ext>
            </a:extLst>
          </p:cNvPr>
          <p:cNvSpPr txBox="1">
            <a:spLocks/>
          </p:cNvSpPr>
          <p:nvPr/>
        </p:nvSpPr>
        <p:spPr>
          <a:xfrm>
            <a:off x="1503000" y="333130"/>
            <a:ext cx="1277594" cy="184666"/>
          </a:xfrm>
          <a:prstGeom prst="rect">
            <a:avLst/>
          </a:prstGeom>
        </p:spPr>
        <p:txBody>
          <a:bodyPr wrap="none" lIns="0" tIns="0" rIns="0" bIns="0">
            <a:spAutoFit/>
          </a:bodyPr>
          <a:lstStyle>
            <a:lvl1pPr marL="0" marR="0" indent="0" algn="l" defTabSz="914400" rtl="0" eaLnBrk="1" fontAlgn="base" latinLnBrk="0" hangingPunct="1">
              <a:lnSpc>
                <a:spcPct val="100000"/>
              </a:lnSpc>
              <a:spcBef>
                <a:spcPct val="100000"/>
              </a:spcBef>
              <a:spcAft>
                <a:spcPct val="0"/>
              </a:spcAft>
              <a:buClrTx/>
              <a:buSzTx/>
              <a:buFont typeface="Wingdings 2" pitchFamily="18" charset="2"/>
              <a:buNone/>
              <a:tabLst/>
              <a:defRPr sz="1200" b="0" kern="1200" baseline="0">
                <a:solidFill>
                  <a:schemeClr val="accent1"/>
                </a:solidFill>
                <a:latin typeface="Arial"/>
                <a:ea typeface="+mn-ea"/>
                <a:cs typeface="Arial"/>
              </a:defRPr>
            </a:lvl1pPr>
            <a:lvl2pPr marL="352425" marR="0" indent="-165100" algn="l" defTabSz="914400" rtl="0" eaLnBrk="1" fontAlgn="base" latinLnBrk="0" hangingPunct="1">
              <a:lnSpc>
                <a:spcPct val="100000"/>
              </a:lnSpc>
              <a:spcBef>
                <a:spcPct val="50000"/>
              </a:spcBef>
              <a:spcAft>
                <a:spcPct val="0"/>
              </a:spcAft>
              <a:buClrTx/>
              <a:buSzTx/>
              <a:buFont typeface="Arial" charset="0"/>
              <a:buChar char="–"/>
              <a:tabLst/>
              <a:defRPr sz="2800" kern="1200">
                <a:solidFill>
                  <a:schemeClr val="tx1"/>
                </a:solidFill>
                <a:latin typeface="Arial"/>
                <a:ea typeface="+mn-ea"/>
                <a:cs typeface="Arial"/>
              </a:defRPr>
            </a:lvl2pPr>
            <a:lvl3pPr marL="539750" marR="0" indent="-185738" algn="l" defTabSz="914400" rtl="0" eaLnBrk="1" fontAlgn="base" latinLnBrk="0" hangingPunct="1">
              <a:lnSpc>
                <a:spcPct val="100000"/>
              </a:lnSpc>
              <a:spcBef>
                <a:spcPct val="50000"/>
              </a:spcBef>
              <a:spcAft>
                <a:spcPct val="0"/>
              </a:spcAft>
              <a:buClrTx/>
              <a:buSzTx/>
              <a:buFont typeface="Wingdings 2" pitchFamily="18" charset="2"/>
              <a:buChar char=""/>
              <a:tabLst/>
              <a:defRPr sz="2400" kern="1200">
                <a:solidFill>
                  <a:schemeClr val="tx1"/>
                </a:solidFill>
                <a:latin typeface="Arial"/>
                <a:ea typeface="+mn-ea"/>
                <a:cs typeface="Arial"/>
              </a:defRPr>
            </a:lvl3pPr>
            <a:lvl4pPr marL="712788" marR="0" indent="-171450" algn="l" defTabSz="914400" rtl="0" eaLnBrk="1" fontAlgn="base" latinLnBrk="0" hangingPunct="1">
              <a:lnSpc>
                <a:spcPct val="100000"/>
              </a:lnSpc>
              <a:spcBef>
                <a:spcPct val="20000"/>
              </a:spcBef>
              <a:spcAft>
                <a:spcPct val="0"/>
              </a:spcAft>
              <a:buClrTx/>
              <a:buSzTx/>
              <a:buFont typeface="Wingdings" pitchFamily="2" charset="2"/>
              <a:buChar char="w"/>
              <a:tabLst/>
              <a:defRPr sz="2000" kern="1200">
                <a:solidFill>
                  <a:schemeClr val="tx1"/>
                </a:solidFill>
                <a:latin typeface="Arial"/>
                <a:ea typeface="+mn-ea"/>
                <a:cs typeface="Arial"/>
              </a:defRPr>
            </a:lvl4pPr>
            <a:lvl5pPr marL="900113" marR="0" indent="-185738" algn="l" defTabSz="914400" rtl="0" eaLnBrk="1" fontAlgn="base" latinLnBrk="0" hangingPunct="1">
              <a:lnSpc>
                <a:spcPct val="100000"/>
              </a:lnSpc>
              <a:spcBef>
                <a:spcPct val="20000"/>
              </a:spcBef>
              <a:spcAft>
                <a:spcPct val="0"/>
              </a:spcAft>
              <a:buClrTx/>
              <a:buSzTx/>
              <a:buFont typeface="Arial" charset="0"/>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0000"/>
                </a:solidFill>
              </a:rPr>
              <a:t>Recommendations</a:t>
            </a:r>
          </a:p>
        </p:txBody>
      </p:sp>
    </p:spTree>
    <p:extLst>
      <p:ext uri="{BB962C8B-B14F-4D97-AF65-F5344CB8AC3E}">
        <p14:creationId xmlns:p14="http://schemas.microsoft.com/office/powerpoint/2010/main" val="264158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1A1031-D2A8-42DF-B9F2-4F0AFC8AB60F}"/>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139" imgW="498" imgH="499" progId="TCLayout.ActiveDocument.1">
                  <p:embed/>
                </p:oleObj>
              </mc:Choice>
              <mc:Fallback>
                <p:oleObj name="think-cell Slide" r:id="rId139" imgW="498" imgH="499" progId="TCLayout.ActiveDocument.1">
                  <p:embed/>
                  <p:pic>
                    <p:nvPicPr>
                      <p:cNvPr id="3" name="Object 2" hidden="1">
                        <a:extLst>
                          <a:ext uri="{FF2B5EF4-FFF2-40B4-BE49-F238E27FC236}">
                            <a16:creationId xmlns:a16="http://schemas.microsoft.com/office/drawing/2014/main" id="{661A1031-D2A8-42DF-B9F2-4F0AFC8AB60F}"/>
                          </a:ext>
                        </a:extLst>
                      </p:cNvPr>
                      <p:cNvPicPr/>
                      <p:nvPr/>
                    </p:nvPicPr>
                    <p:blipFill>
                      <a:blip r:embed="rId140"/>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A99759-300A-42A4-BDEA-C211611F3B50}"/>
              </a:ext>
            </a:extLst>
          </p:cNvPr>
          <p:cNvSpPr>
            <a:spLocks noGrp="1"/>
          </p:cNvSpPr>
          <p:nvPr>
            <p:ph type="title"/>
          </p:nvPr>
        </p:nvSpPr>
        <p:spPr>
          <a:xfrm>
            <a:off x="1503001" y="500063"/>
            <a:ext cx="9384891" cy="543487"/>
          </a:xfrm>
        </p:spPr>
        <p:txBody>
          <a:bodyPr vert="horz">
            <a:normAutofit fontScale="90000"/>
          </a:bodyPr>
          <a:lstStyle/>
          <a:p>
            <a:r>
              <a:rPr lang="en-GB" dirty="0"/>
              <a:t>The UK’s regional economic imbalance is uniquely large amongst major economies</a:t>
            </a:r>
          </a:p>
        </p:txBody>
      </p:sp>
      <p:sp>
        <p:nvSpPr>
          <p:cNvPr id="8" name="Rectangle 7">
            <a:extLst>
              <a:ext uri="{FF2B5EF4-FFF2-40B4-BE49-F238E27FC236}">
                <a16:creationId xmlns:a16="http://schemas.microsoft.com/office/drawing/2014/main" id="{CEF28C62-6CA4-4E87-9DF2-ABE452015C24}"/>
              </a:ext>
            </a:extLst>
          </p:cNvPr>
          <p:cNvSpPr/>
          <p:nvPr/>
        </p:nvSpPr>
        <p:spPr>
          <a:xfrm>
            <a:off x="1755710" y="1584272"/>
            <a:ext cx="5521760" cy="499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GB" sz="1200" b="1" dirty="0">
                <a:solidFill>
                  <a:schemeClr val="tx1"/>
                </a:solidFill>
              </a:rPr>
              <a:t>GVA per Worker (2016-20 Average) – Ratio of 80</a:t>
            </a:r>
            <a:r>
              <a:rPr lang="en-GB" sz="1200" b="1" baseline="30000" dirty="0">
                <a:solidFill>
                  <a:schemeClr val="tx1"/>
                </a:solidFill>
              </a:rPr>
              <a:t>th</a:t>
            </a:r>
            <a:r>
              <a:rPr lang="en-GB" sz="1200" b="1" dirty="0">
                <a:solidFill>
                  <a:schemeClr val="tx1"/>
                </a:solidFill>
              </a:rPr>
              <a:t> to 10</a:t>
            </a:r>
            <a:r>
              <a:rPr lang="en-GB" sz="1200" b="1" baseline="30000" dirty="0">
                <a:solidFill>
                  <a:schemeClr val="tx1"/>
                </a:solidFill>
              </a:rPr>
              <a:t>th</a:t>
            </a:r>
            <a:r>
              <a:rPr lang="en-GB" sz="1200" b="1" dirty="0">
                <a:solidFill>
                  <a:schemeClr val="tx1"/>
                </a:solidFill>
              </a:rPr>
              <a:t> Percentile</a:t>
            </a:r>
          </a:p>
          <a:p>
            <a:r>
              <a:rPr lang="en-GB" sz="1200" i="1" dirty="0">
                <a:solidFill>
                  <a:schemeClr val="tx1"/>
                </a:solidFill>
              </a:rPr>
              <a:t>OECD Countries with at least 10 NUTS3 Regions</a:t>
            </a:r>
          </a:p>
        </p:txBody>
      </p:sp>
      <p:graphicFrame>
        <p:nvGraphicFramePr>
          <p:cNvPr id="197" name="Chart 196">
            <a:extLst>
              <a:ext uri="{FF2B5EF4-FFF2-40B4-BE49-F238E27FC236}">
                <a16:creationId xmlns:a16="http://schemas.microsoft.com/office/drawing/2014/main" id="{CF4CFB41-7EE0-4756-8E74-638B1DD3A19A}"/>
              </a:ext>
            </a:extLst>
          </p:cNvPr>
          <p:cNvGraphicFramePr/>
          <p:nvPr>
            <p:custDataLst>
              <p:tags r:id="rId2"/>
            </p:custDataLst>
            <p:extLst>
              <p:ext uri="{D42A27DB-BD31-4B8C-83A1-F6EECF244321}">
                <p14:modId xmlns:p14="http://schemas.microsoft.com/office/powerpoint/2010/main" val="1413412198"/>
              </p:ext>
            </p:extLst>
          </p:nvPr>
        </p:nvGraphicFramePr>
        <p:xfrm>
          <a:off x="1243014" y="1704974"/>
          <a:ext cx="9644878" cy="4186240"/>
        </p:xfrm>
        <a:graphic>
          <a:graphicData uri="http://schemas.openxmlformats.org/drawingml/2006/chart">
            <c:chart xmlns:c="http://schemas.openxmlformats.org/drawingml/2006/chart" xmlns:r="http://schemas.openxmlformats.org/officeDocument/2006/relationships" r:id="rId141"/>
          </a:graphicData>
        </a:graphic>
      </p:graphicFrame>
      <p:sp useBgFill="1">
        <p:nvSpPr>
          <p:cNvPr id="105" name="Freeform: Shape 104">
            <a:extLst>
              <a:ext uri="{FF2B5EF4-FFF2-40B4-BE49-F238E27FC236}">
                <a16:creationId xmlns:a16="http://schemas.microsoft.com/office/drawing/2014/main" id="{7AAE465E-4EC5-4996-A9B4-D96A1EA6A9F2}"/>
              </a:ext>
            </a:extLst>
          </p:cNvPr>
          <p:cNvSpPr/>
          <p:nvPr>
            <p:custDataLst>
              <p:tags r:id="rId3"/>
            </p:custDataLst>
          </p:nvPr>
        </p:nvSpPr>
        <p:spPr bwMode="auto">
          <a:xfrm>
            <a:off x="8926514"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49" name="Freeform: Shape 48">
            <a:extLst>
              <a:ext uri="{FF2B5EF4-FFF2-40B4-BE49-F238E27FC236}">
                <a16:creationId xmlns:a16="http://schemas.microsoft.com/office/drawing/2014/main" id="{73AD3EC3-68C2-44DC-B0A6-5BE0926C509A}"/>
              </a:ext>
            </a:extLst>
          </p:cNvPr>
          <p:cNvSpPr/>
          <p:nvPr>
            <p:custDataLst>
              <p:tags r:id="rId4"/>
            </p:custDataLst>
          </p:nvPr>
        </p:nvSpPr>
        <p:spPr bwMode="auto">
          <a:xfrm>
            <a:off x="3421063"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102" name="Freeform: Shape 101">
            <a:extLst>
              <a:ext uri="{FF2B5EF4-FFF2-40B4-BE49-F238E27FC236}">
                <a16:creationId xmlns:a16="http://schemas.microsoft.com/office/drawing/2014/main" id="{47921D1D-81B7-4BC1-B149-CAFC8B850AAA}"/>
              </a:ext>
            </a:extLst>
          </p:cNvPr>
          <p:cNvSpPr/>
          <p:nvPr>
            <p:custDataLst>
              <p:tags r:id="rId5"/>
            </p:custDataLst>
          </p:nvPr>
        </p:nvSpPr>
        <p:spPr bwMode="auto">
          <a:xfrm>
            <a:off x="858202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99" name="Freeform: Shape 98">
            <a:extLst>
              <a:ext uri="{FF2B5EF4-FFF2-40B4-BE49-F238E27FC236}">
                <a16:creationId xmlns:a16="http://schemas.microsoft.com/office/drawing/2014/main" id="{077D2A39-0F2D-4871-B3A5-BA3456079399}"/>
              </a:ext>
            </a:extLst>
          </p:cNvPr>
          <p:cNvSpPr/>
          <p:nvPr>
            <p:custDataLst>
              <p:tags r:id="rId6"/>
            </p:custDataLst>
          </p:nvPr>
        </p:nvSpPr>
        <p:spPr bwMode="auto">
          <a:xfrm>
            <a:off x="8239125"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96" name="Freeform: Shape 95">
            <a:extLst>
              <a:ext uri="{FF2B5EF4-FFF2-40B4-BE49-F238E27FC236}">
                <a16:creationId xmlns:a16="http://schemas.microsoft.com/office/drawing/2014/main" id="{E6837AF2-1FCC-4963-BF15-12AA7687919C}"/>
              </a:ext>
            </a:extLst>
          </p:cNvPr>
          <p:cNvSpPr/>
          <p:nvPr>
            <p:custDataLst>
              <p:tags r:id="rId7"/>
            </p:custDataLst>
          </p:nvPr>
        </p:nvSpPr>
        <p:spPr bwMode="auto">
          <a:xfrm>
            <a:off x="7894639"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93" name="Freeform: Shape 92">
            <a:extLst>
              <a:ext uri="{FF2B5EF4-FFF2-40B4-BE49-F238E27FC236}">
                <a16:creationId xmlns:a16="http://schemas.microsoft.com/office/drawing/2014/main" id="{AE79D080-34B9-496D-8BF1-EDCEB6EE279E}"/>
              </a:ext>
            </a:extLst>
          </p:cNvPr>
          <p:cNvSpPr/>
          <p:nvPr>
            <p:custDataLst>
              <p:tags r:id="rId8"/>
            </p:custDataLst>
          </p:nvPr>
        </p:nvSpPr>
        <p:spPr bwMode="auto">
          <a:xfrm>
            <a:off x="7550150"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43" name="Freeform: Shape 42">
            <a:extLst>
              <a:ext uri="{FF2B5EF4-FFF2-40B4-BE49-F238E27FC236}">
                <a16:creationId xmlns:a16="http://schemas.microsoft.com/office/drawing/2014/main" id="{3AA68B4A-F181-42BB-AE19-E7F532EEE7FC}"/>
              </a:ext>
            </a:extLst>
          </p:cNvPr>
          <p:cNvSpPr/>
          <p:nvPr>
            <p:custDataLst>
              <p:tags r:id="rId9"/>
            </p:custDataLst>
          </p:nvPr>
        </p:nvSpPr>
        <p:spPr bwMode="auto">
          <a:xfrm>
            <a:off x="2732089"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72" name="Freeform: Shape 71">
            <a:extLst>
              <a:ext uri="{FF2B5EF4-FFF2-40B4-BE49-F238E27FC236}">
                <a16:creationId xmlns:a16="http://schemas.microsoft.com/office/drawing/2014/main" id="{1186607F-F38F-44A3-A3D5-D8AA5F14F1B3}"/>
              </a:ext>
            </a:extLst>
          </p:cNvPr>
          <p:cNvSpPr/>
          <p:nvPr>
            <p:custDataLst>
              <p:tags r:id="rId10"/>
            </p:custDataLst>
          </p:nvPr>
        </p:nvSpPr>
        <p:spPr bwMode="auto">
          <a:xfrm>
            <a:off x="5141913"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31" name="Freeform: Shape 30">
            <a:extLst>
              <a:ext uri="{FF2B5EF4-FFF2-40B4-BE49-F238E27FC236}">
                <a16:creationId xmlns:a16="http://schemas.microsoft.com/office/drawing/2014/main" id="{2009C769-3866-4D55-A155-E942C185341D}"/>
              </a:ext>
            </a:extLst>
          </p:cNvPr>
          <p:cNvSpPr/>
          <p:nvPr>
            <p:custDataLst>
              <p:tags r:id="rId11"/>
            </p:custDataLst>
          </p:nvPr>
        </p:nvSpPr>
        <p:spPr bwMode="auto">
          <a:xfrm>
            <a:off x="135572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52" name="Freeform: Shape 51">
            <a:extLst>
              <a:ext uri="{FF2B5EF4-FFF2-40B4-BE49-F238E27FC236}">
                <a16:creationId xmlns:a16="http://schemas.microsoft.com/office/drawing/2014/main" id="{0B9F8C89-7FEF-4648-8DF6-79D2173F40C2}"/>
              </a:ext>
            </a:extLst>
          </p:cNvPr>
          <p:cNvSpPr/>
          <p:nvPr>
            <p:custDataLst>
              <p:tags r:id="rId12"/>
            </p:custDataLst>
          </p:nvPr>
        </p:nvSpPr>
        <p:spPr bwMode="auto">
          <a:xfrm>
            <a:off x="3763964"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66" name="Freeform: Shape 65">
            <a:extLst>
              <a:ext uri="{FF2B5EF4-FFF2-40B4-BE49-F238E27FC236}">
                <a16:creationId xmlns:a16="http://schemas.microsoft.com/office/drawing/2014/main" id="{6579A226-CFCF-4B03-8742-47907A9170B6}"/>
              </a:ext>
            </a:extLst>
          </p:cNvPr>
          <p:cNvSpPr/>
          <p:nvPr>
            <p:custDataLst>
              <p:tags r:id="rId13"/>
            </p:custDataLst>
          </p:nvPr>
        </p:nvSpPr>
        <p:spPr bwMode="auto">
          <a:xfrm>
            <a:off x="4452939"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78" name="Freeform: Shape 77">
            <a:extLst>
              <a:ext uri="{FF2B5EF4-FFF2-40B4-BE49-F238E27FC236}">
                <a16:creationId xmlns:a16="http://schemas.microsoft.com/office/drawing/2014/main" id="{B6BCEA54-91A7-4D69-B67C-A07B8DE019B4}"/>
              </a:ext>
            </a:extLst>
          </p:cNvPr>
          <p:cNvSpPr/>
          <p:nvPr>
            <p:custDataLst>
              <p:tags r:id="rId14"/>
            </p:custDataLst>
          </p:nvPr>
        </p:nvSpPr>
        <p:spPr bwMode="auto">
          <a:xfrm>
            <a:off x="5829300"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90" name="Freeform: Shape 89">
            <a:extLst>
              <a:ext uri="{FF2B5EF4-FFF2-40B4-BE49-F238E27FC236}">
                <a16:creationId xmlns:a16="http://schemas.microsoft.com/office/drawing/2014/main" id="{559FE546-9795-4D26-93E9-ED1FC7F98457}"/>
              </a:ext>
            </a:extLst>
          </p:cNvPr>
          <p:cNvSpPr/>
          <p:nvPr>
            <p:custDataLst>
              <p:tags r:id="rId15"/>
            </p:custDataLst>
          </p:nvPr>
        </p:nvSpPr>
        <p:spPr bwMode="auto">
          <a:xfrm>
            <a:off x="7205664"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34" name="Freeform: Shape 33">
            <a:extLst>
              <a:ext uri="{FF2B5EF4-FFF2-40B4-BE49-F238E27FC236}">
                <a16:creationId xmlns:a16="http://schemas.microsoft.com/office/drawing/2014/main" id="{2A517908-1B4C-41BB-9C75-5D9FFE4DB0BB}"/>
              </a:ext>
            </a:extLst>
          </p:cNvPr>
          <p:cNvSpPr/>
          <p:nvPr>
            <p:custDataLst>
              <p:tags r:id="rId16"/>
            </p:custDataLst>
          </p:nvPr>
        </p:nvSpPr>
        <p:spPr bwMode="auto">
          <a:xfrm>
            <a:off x="1700214"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46" name="Freeform: Shape 45">
            <a:extLst>
              <a:ext uri="{FF2B5EF4-FFF2-40B4-BE49-F238E27FC236}">
                <a16:creationId xmlns:a16="http://schemas.microsoft.com/office/drawing/2014/main" id="{CD4CE617-E752-4FC8-B473-71CCE138B8E8}"/>
              </a:ext>
            </a:extLst>
          </p:cNvPr>
          <p:cNvSpPr/>
          <p:nvPr>
            <p:custDataLst>
              <p:tags r:id="rId17"/>
            </p:custDataLst>
          </p:nvPr>
        </p:nvSpPr>
        <p:spPr bwMode="auto">
          <a:xfrm>
            <a:off x="307657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55" name="Freeform: Shape 54">
            <a:extLst>
              <a:ext uri="{FF2B5EF4-FFF2-40B4-BE49-F238E27FC236}">
                <a16:creationId xmlns:a16="http://schemas.microsoft.com/office/drawing/2014/main" id="{C323AD66-9ABC-4AE5-B5BF-B64773BE5075}"/>
              </a:ext>
            </a:extLst>
          </p:cNvPr>
          <p:cNvSpPr/>
          <p:nvPr>
            <p:custDataLst>
              <p:tags r:id="rId18"/>
            </p:custDataLst>
          </p:nvPr>
        </p:nvSpPr>
        <p:spPr bwMode="auto">
          <a:xfrm>
            <a:off x="4108450"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69" name="Freeform: Shape 68">
            <a:extLst>
              <a:ext uri="{FF2B5EF4-FFF2-40B4-BE49-F238E27FC236}">
                <a16:creationId xmlns:a16="http://schemas.microsoft.com/office/drawing/2014/main" id="{A23D1C82-8132-4CCE-AE8B-58CBEE111E3D}"/>
              </a:ext>
            </a:extLst>
          </p:cNvPr>
          <p:cNvSpPr/>
          <p:nvPr>
            <p:custDataLst>
              <p:tags r:id="rId19"/>
            </p:custDataLst>
          </p:nvPr>
        </p:nvSpPr>
        <p:spPr bwMode="auto">
          <a:xfrm>
            <a:off x="479742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87" name="Freeform: Shape 86">
            <a:extLst>
              <a:ext uri="{FF2B5EF4-FFF2-40B4-BE49-F238E27FC236}">
                <a16:creationId xmlns:a16="http://schemas.microsoft.com/office/drawing/2014/main" id="{1FF88556-1400-4AF2-9774-B76C9213FF10}"/>
              </a:ext>
            </a:extLst>
          </p:cNvPr>
          <p:cNvSpPr/>
          <p:nvPr>
            <p:custDataLst>
              <p:tags r:id="rId20"/>
            </p:custDataLst>
          </p:nvPr>
        </p:nvSpPr>
        <p:spPr bwMode="auto">
          <a:xfrm>
            <a:off x="686117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40" name="Freeform: Shape 39">
            <a:extLst>
              <a:ext uri="{FF2B5EF4-FFF2-40B4-BE49-F238E27FC236}">
                <a16:creationId xmlns:a16="http://schemas.microsoft.com/office/drawing/2014/main" id="{A933FE97-6E49-4567-B108-A6B2890E2FE3}"/>
              </a:ext>
            </a:extLst>
          </p:cNvPr>
          <p:cNvSpPr/>
          <p:nvPr>
            <p:custDataLst>
              <p:tags r:id="rId21"/>
            </p:custDataLst>
          </p:nvPr>
        </p:nvSpPr>
        <p:spPr bwMode="auto">
          <a:xfrm>
            <a:off x="2387600"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84" name="Freeform: Shape 83">
            <a:extLst>
              <a:ext uri="{FF2B5EF4-FFF2-40B4-BE49-F238E27FC236}">
                <a16:creationId xmlns:a16="http://schemas.microsoft.com/office/drawing/2014/main" id="{2183A65F-9033-412E-9C38-114CE76C7CF3}"/>
              </a:ext>
            </a:extLst>
          </p:cNvPr>
          <p:cNvSpPr/>
          <p:nvPr>
            <p:custDataLst>
              <p:tags r:id="rId22"/>
            </p:custDataLst>
          </p:nvPr>
        </p:nvSpPr>
        <p:spPr bwMode="auto">
          <a:xfrm>
            <a:off x="6518275"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81" name="Freeform: Shape 80">
            <a:extLst>
              <a:ext uri="{FF2B5EF4-FFF2-40B4-BE49-F238E27FC236}">
                <a16:creationId xmlns:a16="http://schemas.microsoft.com/office/drawing/2014/main" id="{0B98515F-BFF6-4CB2-9F6A-92D9BB3861D3}"/>
              </a:ext>
            </a:extLst>
          </p:cNvPr>
          <p:cNvSpPr/>
          <p:nvPr>
            <p:custDataLst>
              <p:tags r:id="rId23"/>
            </p:custDataLst>
          </p:nvPr>
        </p:nvSpPr>
        <p:spPr bwMode="auto">
          <a:xfrm>
            <a:off x="6173789"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117" name="Freeform: Shape 116">
            <a:extLst>
              <a:ext uri="{FF2B5EF4-FFF2-40B4-BE49-F238E27FC236}">
                <a16:creationId xmlns:a16="http://schemas.microsoft.com/office/drawing/2014/main" id="{38219E68-0573-48D3-8E8E-41805E5AE834}"/>
              </a:ext>
            </a:extLst>
          </p:cNvPr>
          <p:cNvSpPr/>
          <p:nvPr>
            <p:custDataLst>
              <p:tags r:id="rId24"/>
            </p:custDataLst>
          </p:nvPr>
        </p:nvSpPr>
        <p:spPr bwMode="auto">
          <a:xfrm>
            <a:off x="10302875"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37" name="Freeform: Shape 36">
            <a:extLst>
              <a:ext uri="{FF2B5EF4-FFF2-40B4-BE49-F238E27FC236}">
                <a16:creationId xmlns:a16="http://schemas.microsoft.com/office/drawing/2014/main" id="{43D2C5B7-FE9A-4761-B4C7-62AB68C32F78}"/>
              </a:ext>
            </a:extLst>
          </p:cNvPr>
          <p:cNvSpPr/>
          <p:nvPr>
            <p:custDataLst>
              <p:tags r:id="rId25"/>
            </p:custDataLst>
          </p:nvPr>
        </p:nvSpPr>
        <p:spPr bwMode="auto">
          <a:xfrm>
            <a:off x="2044700"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111" name="Freeform: Shape 110">
            <a:extLst>
              <a:ext uri="{FF2B5EF4-FFF2-40B4-BE49-F238E27FC236}">
                <a16:creationId xmlns:a16="http://schemas.microsoft.com/office/drawing/2014/main" id="{3173AD77-959C-4C1C-AA31-B493CE47405F}"/>
              </a:ext>
            </a:extLst>
          </p:cNvPr>
          <p:cNvSpPr/>
          <p:nvPr>
            <p:custDataLst>
              <p:tags r:id="rId26"/>
            </p:custDataLst>
          </p:nvPr>
        </p:nvSpPr>
        <p:spPr bwMode="auto">
          <a:xfrm>
            <a:off x="9615488" y="5327651"/>
            <a:ext cx="282576" cy="133351"/>
          </a:xfrm>
          <a:custGeom>
            <a:avLst/>
            <a:gdLst/>
            <a:ahLst/>
            <a:cxnLst/>
            <a:rect l="0" t="0" r="0" b="0"/>
            <a:pathLst>
              <a:path w="282576" h="133351">
                <a:moveTo>
                  <a:pt x="0" y="76200"/>
                </a:moveTo>
                <a:lnTo>
                  <a:pt x="282575" y="0"/>
                </a:lnTo>
                <a:lnTo>
                  <a:pt x="282575"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114" name="Freeform: Shape 113">
            <a:extLst>
              <a:ext uri="{FF2B5EF4-FFF2-40B4-BE49-F238E27FC236}">
                <a16:creationId xmlns:a16="http://schemas.microsoft.com/office/drawing/2014/main" id="{B17C6F1B-073B-46A1-8896-B8EAFC31A78D}"/>
              </a:ext>
            </a:extLst>
          </p:cNvPr>
          <p:cNvSpPr/>
          <p:nvPr>
            <p:custDataLst>
              <p:tags r:id="rId27"/>
            </p:custDataLst>
          </p:nvPr>
        </p:nvSpPr>
        <p:spPr bwMode="auto">
          <a:xfrm>
            <a:off x="9958389"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108" name="Freeform: Shape 107">
            <a:extLst>
              <a:ext uri="{FF2B5EF4-FFF2-40B4-BE49-F238E27FC236}">
                <a16:creationId xmlns:a16="http://schemas.microsoft.com/office/drawing/2014/main" id="{797F5FB3-A9E0-43CA-A677-6AAE72865FE5}"/>
              </a:ext>
            </a:extLst>
          </p:cNvPr>
          <p:cNvSpPr/>
          <p:nvPr>
            <p:custDataLst>
              <p:tags r:id="rId28"/>
            </p:custDataLst>
          </p:nvPr>
        </p:nvSpPr>
        <p:spPr bwMode="auto">
          <a:xfrm>
            <a:off x="9271000" y="5327651"/>
            <a:ext cx="284164" cy="133351"/>
          </a:xfrm>
          <a:custGeom>
            <a:avLst/>
            <a:gdLst/>
            <a:ahLst/>
            <a:cxnLst/>
            <a:rect l="0" t="0" r="0" b="0"/>
            <a:pathLst>
              <a:path w="284164" h="133351">
                <a:moveTo>
                  <a:pt x="0" y="76200"/>
                </a:moveTo>
                <a:lnTo>
                  <a:pt x="284163" y="0"/>
                </a:lnTo>
                <a:lnTo>
                  <a:pt x="284163"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useBgFill="1">
        <p:nvSpPr>
          <p:cNvPr id="75" name="Freeform: Shape 74">
            <a:extLst>
              <a:ext uri="{FF2B5EF4-FFF2-40B4-BE49-F238E27FC236}">
                <a16:creationId xmlns:a16="http://schemas.microsoft.com/office/drawing/2014/main" id="{2C6235F3-D492-4FBE-A607-457B9E415876}"/>
              </a:ext>
            </a:extLst>
          </p:cNvPr>
          <p:cNvSpPr/>
          <p:nvPr>
            <p:custDataLst>
              <p:tags r:id="rId29"/>
            </p:custDataLst>
          </p:nvPr>
        </p:nvSpPr>
        <p:spPr bwMode="auto">
          <a:xfrm>
            <a:off x="5484814" y="5327651"/>
            <a:ext cx="284163" cy="133351"/>
          </a:xfrm>
          <a:custGeom>
            <a:avLst/>
            <a:gdLst/>
            <a:ahLst/>
            <a:cxnLst/>
            <a:rect l="0" t="0" r="0" b="0"/>
            <a:pathLst>
              <a:path w="284163" h="133351">
                <a:moveTo>
                  <a:pt x="0" y="76200"/>
                </a:moveTo>
                <a:lnTo>
                  <a:pt x="284162" y="0"/>
                </a:lnTo>
                <a:lnTo>
                  <a:pt x="284162" y="57150"/>
                </a:lnTo>
                <a:lnTo>
                  <a:pt x="0" y="1333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98" name="Freeform: Shape 97">
            <a:extLst>
              <a:ext uri="{FF2B5EF4-FFF2-40B4-BE49-F238E27FC236}">
                <a16:creationId xmlns:a16="http://schemas.microsoft.com/office/drawing/2014/main" id="{D50EA993-6652-403A-8093-1A0E23761773}"/>
              </a:ext>
            </a:extLst>
          </p:cNvPr>
          <p:cNvSpPr/>
          <p:nvPr>
            <p:custDataLst>
              <p:tags r:id="rId30"/>
            </p:custDataLst>
          </p:nvPr>
        </p:nvSpPr>
        <p:spPr bwMode="auto">
          <a:xfrm>
            <a:off x="8239125"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7" name="Freeform: Shape 96">
            <a:extLst>
              <a:ext uri="{FF2B5EF4-FFF2-40B4-BE49-F238E27FC236}">
                <a16:creationId xmlns:a16="http://schemas.microsoft.com/office/drawing/2014/main" id="{B187A003-B244-4AAB-A05B-E079BBAB5418}"/>
              </a:ext>
            </a:extLst>
          </p:cNvPr>
          <p:cNvSpPr/>
          <p:nvPr>
            <p:custDataLst>
              <p:tags r:id="rId31"/>
            </p:custDataLst>
          </p:nvPr>
        </p:nvSpPr>
        <p:spPr bwMode="auto">
          <a:xfrm>
            <a:off x="8239125"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Freeform: Shape 37">
            <a:extLst>
              <a:ext uri="{FF2B5EF4-FFF2-40B4-BE49-F238E27FC236}">
                <a16:creationId xmlns:a16="http://schemas.microsoft.com/office/drawing/2014/main" id="{8804AD6B-CA6C-4032-A5D6-8EEE1A749A37}"/>
              </a:ext>
            </a:extLst>
          </p:cNvPr>
          <p:cNvSpPr/>
          <p:nvPr>
            <p:custDataLst>
              <p:tags r:id="rId32"/>
            </p:custDataLst>
          </p:nvPr>
        </p:nvSpPr>
        <p:spPr bwMode="auto">
          <a:xfrm>
            <a:off x="2387600"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0" name="Freeform: Shape 99">
            <a:extLst>
              <a:ext uri="{FF2B5EF4-FFF2-40B4-BE49-F238E27FC236}">
                <a16:creationId xmlns:a16="http://schemas.microsoft.com/office/drawing/2014/main" id="{C27B71E1-9249-4B6F-B607-21EE1DEFB18C}"/>
              </a:ext>
            </a:extLst>
          </p:cNvPr>
          <p:cNvSpPr/>
          <p:nvPr>
            <p:custDataLst>
              <p:tags r:id="rId33"/>
            </p:custDataLst>
          </p:nvPr>
        </p:nvSpPr>
        <p:spPr bwMode="auto">
          <a:xfrm>
            <a:off x="858202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7158B8A-3BB8-4A4F-8996-B42C6BF12CF4}"/>
              </a:ext>
            </a:extLst>
          </p:cNvPr>
          <p:cNvSpPr/>
          <p:nvPr>
            <p:custDataLst>
              <p:tags r:id="rId34"/>
            </p:custDataLst>
          </p:nvPr>
        </p:nvSpPr>
        <p:spPr bwMode="auto">
          <a:xfrm>
            <a:off x="858202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4" name="Freeform: Shape 93">
            <a:extLst>
              <a:ext uri="{FF2B5EF4-FFF2-40B4-BE49-F238E27FC236}">
                <a16:creationId xmlns:a16="http://schemas.microsoft.com/office/drawing/2014/main" id="{BFA7CF5C-FB7B-46F8-9053-CF2BB35A10E5}"/>
              </a:ext>
            </a:extLst>
          </p:cNvPr>
          <p:cNvSpPr/>
          <p:nvPr>
            <p:custDataLst>
              <p:tags r:id="rId35"/>
            </p:custDataLst>
          </p:nvPr>
        </p:nvSpPr>
        <p:spPr bwMode="auto">
          <a:xfrm>
            <a:off x="7894639"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62362F3D-E297-425E-81B1-73D1CF5C2A6F}"/>
              </a:ext>
            </a:extLst>
          </p:cNvPr>
          <p:cNvSpPr/>
          <p:nvPr>
            <p:custDataLst>
              <p:tags r:id="rId36"/>
            </p:custDataLst>
          </p:nvPr>
        </p:nvSpPr>
        <p:spPr bwMode="auto">
          <a:xfrm>
            <a:off x="8926514"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1E65E3CE-8979-44BA-AB47-931600A1897B}"/>
              </a:ext>
            </a:extLst>
          </p:cNvPr>
          <p:cNvSpPr/>
          <p:nvPr>
            <p:custDataLst>
              <p:tags r:id="rId37"/>
            </p:custDataLst>
          </p:nvPr>
        </p:nvSpPr>
        <p:spPr bwMode="auto">
          <a:xfrm>
            <a:off x="8926514"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11EF9B35-F71A-40A1-AE29-97F6D2409155}"/>
              </a:ext>
            </a:extLst>
          </p:cNvPr>
          <p:cNvSpPr/>
          <p:nvPr>
            <p:custDataLst>
              <p:tags r:id="rId38"/>
            </p:custDataLst>
          </p:nvPr>
        </p:nvSpPr>
        <p:spPr bwMode="auto">
          <a:xfrm>
            <a:off x="9271000"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135ED053-4601-4845-A397-E6DFE5AB7CE9}"/>
              </a:ext>
            </a:extLst>
          </p:cNvPr>
          <p:cNvSpPr/>
          <p:nvPr>
            <p:custDataLst>
              <p:tags r:id="rId39"/>
            </p:custDataLst>
          </p:nvPr>
        </p:nvSpPr>
        <p:spPr bwMode="auto">
          <a:xfrm>
            <a:off x="9271000"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A38AF351-FD84-4114-A01B-09FF310D8EC0}"/>
              </a:ext>
            </a:extLst>
          </p:cNvPr>
          <p:cNvSpPr/>
          <p:nvPr>
            <p:custDataLst>
              <p:tags r:id="rId40"/>
            </p:custDataLst>
          </p:nvPr>
        </p:nvSpPr>
        <p:spPr bwMode="auto">
          <a:xfrm>
            <a:off x="9615488"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2DE7EE35-3C9A-49FE-8834-3E72E8E38685}"/>
              </a:ext>
            </a:extLst>
          </p:cNvPr>
          <p:cNvSpPr/>
          <p:nvPr>
            <p:custDataLst>
              <p:tags r:id="rId41"/>
            </p:custDataLst>
          </p:nvPr>
        </p:nvSpPr>
        <p:spPr bwMode="auto">
          <a:xfrm>
            <a:off x="9615488"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DED62547-5EC2-4FA8-97CB-6FA6702508A3}"/>
              </a:ext>
            </a:extLst>
          </p:cNvPr>
          <p:cNvSpPr/>
          <p:nvPr>
            <p:custDataLst>
              <p:tags r:id="rId42"/>
            </p:custDataLst>
          </p:nvPr>
        </p:nvSpPr>
        <p:spPr bwMode="auto">
          <a:xfrm>
            <a:off x="9958389"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9" name="Freeform: Shape 78">
            <a:extLst>
              <a:ext uri="{FF2B5EF4-FFF2-40B4-BE49-F238E27FC236}">
                <a16:creationId xmlns:a16="http://schemas.microsoft.com/office/drawing/2014/main" id="{92AC26A4-D7C8-4852-829B-BC73F6204286}"/>
              </a:ext>
            </a:extLst>
          </p:cNvPr>
          <p:cNvSpPr/>
          <p:nvPr>
            <p:custDataLst>
              <p:tags r:id="rId43"/>
            </p:custDataLst>
          </p:nvPr>
        </p:nvSpPr>
        <p:spPr bwMode="auto">
          <a:xfrm>
            <a:off x="6173789"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33C2919A-4157-4576-94DF-8AAD3CDAC923}"/>
              </a:ext>
            </a:extLst>
          </p:cNvPr>
          <p:cNvSpPr/>
          <p:nvPr>
            <p:custDataLst>
              <p:tags r:id="rId44"/>
            </p:custDataLst>
          </p:nvPr>
        </p:nvSpPr>
        <p:spPr bwMode="auto">
          <a:xfrm>
            <a:off x="9958389"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CA53DF7C-9B92-47F7-A419-F7DBF8938D9E}"/>
              </a:ext>
            </a:extLst>
          </p:cNvPr>
          <p:cNvSpPr/>
          <p:nvPr>
            <p:custDataLst>
              <p:tags r:id="rId45"/>
            </p:custDataLst>
          </p:nvPr>
        </p:nvSpPr>
        <p:spPr bwMode="auto">
          <a:xfrm>
            <a:off x="1030287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3" name="Freeform: Shape 72">
            <a:extLst>
              <a:ext uri="{FF2B5EF4-FFF2-40B4-BE49-F238E27FC236}">
                <a16:creationId xmlns:a16="http://schemas.microsoft.com/office/drawing/2014/main" id="{1AD89166-3292-47D7-BAB7-AECCEA4F55D2}"/>
              </a:ext>
            </a:extLst>
          </p:cNvPr>
          <p:cNvSpPr/>
          <p:nvPr>
            <p:custDataLst>
              <p:tags r:id="rId46"/>
            </p:custDataLst>
          </p:nvPr>
        </p:nvSpPr>
        <p:spPr bwMode="auto">
          <a:xfrm>
            <a:off x="5484814"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Freeform: Shape 34">
            <a:extLst>
              <a:ext uri="{FF2B5EF4-FFF2-40B4-BE49-F238E27FC236}">
                <a16:creationId xmlns:a16="http://schemas.microsoft.com/office/drawing/2014/main" id="{7B4409E4-707E-43BE-94BD-083FE0CCD5F1}"/>
              </a:ext>
            </a:extLst>
          </p:cNvPr>
          <p:cNvSpPr/>
          <p:nvPr>
            <p:custDataLst>
              <p:tags r:id="rId47"/>
            </p:custDataLst>
          </p:nvPr>
        </p:nvSpPr>
        <p:spPr bwMode="auto">
          <a:xfrm>
            <a:off x="2044700"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1" name="Freeform: Shape 70">
            <a:extLst>
              <a:ext uri="{FF2B5EF4-FFF2-40B4-BE49-F238E27FC236}">
                <a16:creationId xmlns:a16="http://schemas.microsoft.com/office/drawing/2014/main" id="{C37C893E-8782-4C55-A912-1DF605824107}"/>
              </a:ext>
            </a:extLst>
          </p:cNvPr>
          <p:cNvSpPr/>
          <p:nvPr>
            <p:custDataLst>
              <p:tags r:id="rId48"/>
            </p:custDataLst>
          </p:nvPr>
        </p:nvSpPr>
        <p:spPr bwMode="auto">
          <a:xfrm>
            <a:off x="5141913"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5" name="Freeform: Shape 44">
            <a:extLst>
              <a:ext uri="{FF2B5EF4-FFF2-40B4-BE49-F238E27FC236}">
                <a16:creationId xmlns:a16="http://schemas.microsoft.com/office/drawing/2014/main" id="{D9BA81FE-41F0-4564-BBD7-9169811177E1}"/>
              </a:ext>
            </a:extLst>
          </p:cNvPr>
          <p:cNvSpPr/>
          <p:nvPr>
            <p:custDataLst>
              <p:tags r:id="rId49"/>
            </p:custDataLst>
          </p:nvPr>
        </p:nvSpPr>
        <p:spPr bwMode="auto">
          <a:xfrm>
            <a:off x="307657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2" name="Freeform: Shape 91">
            <a:extLst>
              <a:ext uri="{FF2B5EF4-FFF2-40B4-BE49-F238E27FC236}">
                <a16:creationId xmlns:a16="http://schemas.microsoft.com/office/drawing/2014/main" id="{CAB2AB6F-C2D9-48CB-8E60-A3EAAC81442B}"/>
              </a:ext>
            </a:extLst>
          </p:cNvPr>
          <p:cNvSpPr/>
          <p:nvPr>
            <p:custDataLst>
              <p:tags r:id="rId50"/>
            </p:custDataLst>
          </p:nvPr>
        </p:nvSpPr>
        <p:spPr bwMode="auto">
          <a:xfrm>
            <a:off x="7550150"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Freeform: Shape 28">
            <a:extLst>
              <a:ext uri="{FF2B5EF4-FFF2-40B4-BE49-F238E27FC236}">
                <a16:creationId xmlns:a16="http://schemas.microsoft.com/office/drawing/2014/main" id="{97963CE3-7045-4ACC-8F7E-BF75D51F1F1D}"/>
              </a:ext>
            </a:extLst>
          </p:cNvPr>
          <p:cNvSpPr/>
          <p:nvPr>
            <p:custDataLst>
              <p:tags r:id="rId51"/>
            </p:custDataLst>
          </p:nvPr>
        </p:nvSpPr>
        <p:spPr bwMode="auto">
          <a:xfrm>
            <a:off x="135572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4" name="Freeform: Shape 53">
            <a:extLst>
              <a:ext uri="{FF2B5EF4-FFF2-40B4-BE49-F238E27FC236}">
                <a16:creationId xmlns:a16="http://schemas.microsoft.com/office/drawing/2014/main" id="{D3F42A03-FA56-43D2-A598-A0CD156158EA}"/>
              </a:ext>
            </a:extLst>
          </p:cNvPr>
          <p:cNvSpPr/>
          <p:nvPr>
            <p:custDataLst>
              <p:tags r:id="rId52"/>
            </p:custDataLst>
          </p:nvPr>
        </p:nvSpPr>
        <p:spPr bwMode="auto">
          <a:xfrm>
            <a:off x="4108450"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9" name="Freeform: Shape 58">
            <a:extLst>
              <a:ext uri="{FF2B5EF4-FFF2-40B4-BE49-F238E27FC236}">
                <a16:creationId xmlns:a16="http://schemas.microsoft.com/office/drawing/2014/main" id="{3B28E97F-3017-43FC-8D66-F53F730DCC79}"/>
              </a:ext>
            </a:extLst>
          </p:cNvPr>
          <p:cNvSpPr/>
          <p:nvPr>
            <p:custDataLst>
              <p:tags r:id="rId53"/>
            </p:custDataLst>
          </p:nvPr>
        </p:nvSpPr>
        <p:spPr bwMode="auto">
          <a:xfrm>
            <a:off x="4452939"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34D4EABF-CB0A-4F06-A13F-793F97C31F35}"/>
              </a:ext>
            </a:extLst>
          </p:cNvPr>
          <p:cNvSpPr/>
          <p:nvPr>
            <p:custDataLst>
              <p:tags r:id="rId54"/>
            </p:custDataLst>
          </p:nvPr>
        </p:nvSpPr>
        <p:spPr bwMode="auto">
          <a:xfrm>
            <a:off x="1030287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1" name="Freeform: Shape 50">
            <a:extLst>
              <a:ext uri="{FF2B5EF4-FFF2-40B4-BE49-F238E27FC236}">
                <a16:creationId xmlns:a16="http://schemas.microsoft.com/office/drawing/2014/main" id="{BC0A3C7A-8C14-4A61-A6F9-E05F3BF4CB2A}"/>
              </a:ext>
            </a:extLst>
          </p:cNvPr>
          <p:cNvSpPr/>
          <p:nvPr>
            <p:custDataLst>
              <p:tags r:id="rId55"/>
            </p:custDataLst>
          </p:nvPr>
        </p:nvSpPr>
        <p:spPr bwMode="auto">
          <a:xfrm>
            <a:off x="3763964"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0" name="Freeform: Shape 49">
            <a:extLst>
              <a:ext uri="{FF2B5EF4-FFF2-40B4-BE49-F238E27FC236}">
                <a16:creationId xmlns:a16="http://schemas.microsoft.com/office/drawing/2014/main" id="{315323E0-EA3C-4355-99B5-91D23649ADF3}"/>
              </a:ext>
            </a:extLst>
          </p:cNvPr>
          <p:cNvSpPr/>
          <p:nvPr>
            <p:custDataLst>
              <p:tags r:id="rId56"/>
            </p:custDataLst>
          </p:nvPr>
        </p:nvSpPr>
        <p:spPr bwMode="auto">
          <a:xfrm>
            <a:off x="3763964"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Shape 29">
            <a:extLst>
              <a:ext uri="{FF2B5EF4-FFF2-40B4-BE49-F238E27FC236}">
                <a16:creationId xmlns:a16="http://schemas.microsoft.com/office/drawing/2014/main" id="{DE4147D2-09D2-4BC7-921C-4936AC9F217B}"/>
              </a:ext>
            </a:extLst>
          </p:cNvPr>
          <p:cNvSpPr/>
          <p:nvPr>
            <p:custDataLst>
              <p:tags r:id="rId57"/>
            </p:custDataLst>
          </p:nvPr>
        </p:nvSpPr>
        <p:spPr bwMode="auto">
          <a:xfrm>
            <a:off x="135572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3" name="Freeform: Shape 52">
            <a:extLst>
              <a:ext uri="{FF2B5EF4-FFF2-40B4-BE49-F238E27FC236}">
                <a16:creationId xmlns:a16="http://schemas.microsoft.com/office/drawing/2014/main" id="{05824366-D650-402F-AE99-7790D92BB559}"/>
              </a:ext>
            </a:extLst>
          </p:cNvPr>
          <p:cNvSpPr/>
          <p:nvPr>
            <p:custDataLst>
              <p:tags r:id="rId58"/>
            </p:custDataLst>
          </p:nvPr>
        </p:nvSpPr>
        <p:spPr bwMode="auto">
          <a:xfrm>
            <a:off x="4108450"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Shape 31">
            <a:extLst>
              <a:ext uri="{FF2B5EF4-FFF2-40B4-BE49-F238E27FC236}">
                <a16:creationId xmlns:a16="http://schemas.microsoft.com/office/drawing/2014/main" id="{A297559D-D568-421E-9591-688ACDDECBBF}"/>
              </a:ext>
            </a:extLst>
          </p:cNvPr>
          <p:cNvSpPr/>
          <p:nvPr>
            <p:custDataLst>
              <p:tags r:id="rId59"/>
            </p:custDataLst>
          </p:nvPr>
        </p:nvSpPr>
        <p:spPr bwMode="auto">
          <a:xfrm>
            <a:off x="1700214"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3" name="Freeform: Shape 32">
            <a:extLst>
              <a:ext uri="{FF2B5EF4-FFF2-40B4-BE49-F238E27FC236}">
                <a16:creationId xmlns:a16="http://schemas.microsoft.com/office/drawing/2014/main" id="{65D292E6-B8AC-4491-A025-E42EDF4757B1}"/>
              </a:ext>
            </a:extLst>
          </p:cNvPr>
          <p:cNvSpPr/>
          <p:nvPr>
            <p:custDataLst>
              <p:tags r:id="rId60"/>
            </p:custDataLst>
          </p:nvPr>
        </p:nvSpPr>
        <p:spPr bwMode="auto">
          <a:xfrm>
            <a:off x="1700214"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Freeform: Shape 35">
            <a:extLst>
              <a:ext uri="{FF2B5EF4-FFF2-40B4-BE49-F238E27FC236}">
                <a16:creationId xmlns:a16="http://schemas.microsoft.com/office/drawing/2014/main" id="{1C807770-9665-404B-9042-59055B4270AB}"/>
              </a:ext>
            </a:extLst>
          </p:cNvPr>
          <p:cNvSpPr/>
          <p:nvPr>
            <p:custDataLst>
              <p:tags r:id="rId61"/>
            </p:custDataLst>
          </p:nvPr>
        </p:nvSpPr>
        <p:spPr bwMode="auto">
          <a:xfrm>
            <a:off x="2044700"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Freeform: Shape 38">
            <a:extLst>
              <a:ext uri="{FF2B5EF4-FFF2-40B4-BE49-F238E27FC236}">
                <a16:creationId xmlns:a16="http://schemas.microsoft.com/office/drawing/2014/main" id="{95DC9A13-F2BF-47EC-9CDC-9167BAC7B3B6}"/>
              </a:ext>
            </a:extLst>
          </p:cNvPr>
          <p:cNvSpPr/>
          <p:nvPr>
            <p:custDataLst>
              <p:tags r:id="rId62"/>
            </p:custDataLst>
          </p:nvPr>
        </p:nvSpPr>
        <p:spPr bwMode="auto">
          <a:xfrm>
            <a:off x="2387600"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2" name="Freeform: Shape 41">
            <a:extLst>
              <a:ext uri="{FF2B5EF4-FFF2-40B4-BE49-F238E27FC236}">
                <a16:creationId xmlns:a16="http://schemas.microsoft.com/office/drawing/2014/main" id="{74C20403-372D-4291-B3FC-62AD0BFBCF14}"/>
              </a:ext>
            </a:extLst>
          </p:cNvPr>
          <p:cNvSpPr/>
          <p:nvPr>
            <p:custDataLst>
              <p:tags r:id="rId63"/>
            </p:custDataLst>
          </p:nvPr>
        </p:nvSpPr>
        <p:spPr bwMode="auto">
          <a:xfrm>
            <a:off x="2732089"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8" name="Freeform: Shape 47">
            <a:extLst>
              <a:ext uri="{FF2B5EF4-FFF2-40B4-BE49-F238E27FC236}">
                <a16:creationId xmlns:a16="http://schemas.microsoft.com/office/drawing/2014/main" id="{4A438D9F-968B-4EA1-87BB-DDB7EE566F2B}"/>
              </a:ext>
            </a:extLst>
          </p:cNvPr>
          <p:cNvSpPr/>
          <p:nvPr>
            <p:custDataLst>
              <p:tags r:id="rId64"/>
            </p:custDataLst>
          </p:nvPr>
        </p:nvSpPr>
        <p:spPr bwMode="auto">
          <a:xfrm>
            <a:off x="3421063"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4" name="Freeform: Shape 43">
            <a:extLst>
              <a:ext uri="{FF2B5EF4-FFF2-40B4-BE49-F238E27FC236}">
                <a16:creationId xmlns:a16="http://schemas.microsoft.com/office/drawing/2014/main" id="{6386FD28-FE70-4C39-AAE9-57EC027FD38B}"/>
              </a:ext>
            </a:extLst>
          </p:cNvPr>
          <p:cNvSpPr/>
          <p:nvPr>
            <p:custDataLst>
              <p:tags r:id="rId65"/>
            </p:custDataLst>
          </p:nvPr>
        </p:nvSpPr>
        <p:spPr bwMode="auto">
          <a:xfrm>
            <a:off x="307657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7" name="Freeform: Shape 46">
            <a:extLst>
              <a:ext uri="{FF2B5EF4-FFF2-40B4-BE49-F238E27FC236}">
                <a16:creationId xmlns:a16="http://schemas.microsoft.com/office/drawing/2014/main" id="{B8722E9F-5795-4F42-8B34-B503280119E3}"/>
              </a:ext>
            </a:extLst>
          </p:cNvPr>
          <p:cNvSpPr/>
          <p:nvPr>
            <p:custDataLst>
              <p:tags r:id="rId66"/>
            </p:custDataLst>
          </p:nvPr>
        </p:nvSpPr>
        <p:spPr bwMode="auto">
          <a:xfrm>
            <a:off x="3421063"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6" name="Freeform: Shape 85">
            <a:extLst>
              <a:ext uri="{FF2B5EF4-FFF2-40B4-BE49-F238E27FC236}">
                <a16:creationId xmlns:a16="http://schemas.microsoft.com/office/drawing/2014/main" id="{3369AD02-3481-4EB3-8AAD-2B80545D6943}"/>
              </a:ext>
            </a:extLst>
          </p:cNvPr>
          <p:cNvSpPr/>
          <p:nvPr>
            <p:custDataLst>
              <p:tags r:id="rId67"/>
            </p:custDataLst>
          </p:nvPr>
        </p:nvSpPr>
        <p:spPr bwMode="auto">
          <a:xfrm>
            <a:off x="686117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6" name="Freeform: Shape 75">
            <a:extLst>
              <a:ext uri="{FF2B5EF4-FFF2-40B4-BE49-F238E27FC236}">
                <a16:creationId xmlns:a16="http://schemas.microsoft.com/office/drawing/2014/main" id="{9BFD06F0-DD23-4D9D-B246-AB9572F4AF08}"/>
              </a:ext>
            </a:extLst>
          </p:cNvPr>
          <p:cNvSpPr/>
          <p:nvPr>
            <p:custDataLst>
              <p:tags r:id="rId68"/>
            </p:custDataLst>
          </p:nvPr>
        </p:nvSpPr>
        <p:spPr bwMode="auto">
          <a:xfrm>
            <a:off x="5829300"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0" name="Freeform: Shape 69">
            <a:extLst>
              <a:ext uri="{FF2B5EF4-FFF2-40B4-BE49-F238E27FC236}">
                <a16:creationId xmlns:a16="http://schemas.microsoft.com/office/drawing/2014/main" id="{931131DB-48BD-4486-8E40-BC524562FF0C}"/>
              </a:ext>
            </a:extLst>
          </p:cNvPr>
          <p:cNvSpPr/>
          <p:nvPr>
            <p:custDataLst>
              <p:tags r:id="rId69"/>
            </p:custDataLst>
          </p:nvPr>
        </p:nvSpPr>
        <p:spPr bwMode="auto">
          <a:xfrm>
            <a:off x="5141913"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Freeform: Shape 40">
            <a:extLst>
              <a:ext uri="{FF2B5EF4-FFF2-40B4-BE49-F238E27FC236}">
                <a16:creationId xmlns:a16="http://schemas.microsoft.com/office/drawing/2014/main" id="{E6681A79-B3F7-4DD6-A8D0-65F71B76525C}"/>
              </a:ext>
            </a:extLst>
          </p:cNvPr>
          <p:cNvSpPr/>
          <p:nvPr>
            <p:custDataLst>
              <p:tags r:id="rId70"/>
            </p:custDataLst>
          </p:nvPr>
        </p:nvSpPr>
        <p:spPr bwMode="auto">
          <a:xfrm>
            <a:off x="2732089"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5" name="Freeform: Shape 64">
            <a:extLst>
              <a:ext uri="{FF2B5EF4-FFF2-40B4-BE49-F238E27FC236}">
                <a16:creationId xmlns:a16="http://schemas.microsoft.com/office/drawing/2014/main" id="{22B85FD4-32BC-4C50-8053-770C93029B07}"/>
              </a:ext>
            </a:extLst>
          </p:cNvPr>
          <p:cNvSpPr/>
          <p:nvPr>
            <p:custDataLst>
              <p:tags r:id="rId71"/>
            </p:custDataLst>
          </p:nvPr>
        </p:nvSpPr>
        <p:spPr bwMode="auto">
          <a:xfrm>
            <a:off x="4452939"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7" name="Freeform: Shape 66">
            <a:extLst>
              <a:ext uri="{FF2B5EF4-FFF2-40B4-BE49-F238E27FC236}">
                <a16:creationId xmlns:a16="http://schemas.microsoft.com/office/drawing/2014/main" id="{0ED20A87-86EC-4B92-B436-73774A1EDDEF}"/>
              </a:ext>
            </a:extLst>
          </p:cNvPr>
          <p:cNvSpPr/>
          <p:nvPr>
            <p:custDataLst>
              <p:tags r:id="rId72"/>
            </p:custDataLst>
          </p:nvPr>
        </p:nvSpPr>
        <p:spPr bwMode="auto">
          <a:xfrm>
            <a:off x="479742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8" name="Freeform: Shape 67">
            <a:extLst>
              <a:ext uri="{FF2B5EF4-FFF2-40B4-BE49-F238E27FC236}">
                <a16:creationId xmlns:a16="http://schemas.microsoft.com/office/drawing/2014/main" id="{E268A9E5-5263-499D-8E75-77AD27AF8357}"/>
              </a:ext>
            </a:extLst>
          </p:cNvPr>
          <p:cNvSpPr/>
          <p:nvPr>
            <p:custDataLst>
              <p:tags r:id="rId73"/>
            </p:custDataLst>
          </p:nvPr>
        </p:nvSpPr>
        <p:spPr bwMode="auto">
          <a:xfrm>
            <a:off x="4797425"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4" name="Freeform: Shape 73">
            <a:extLst>
              <a:ext uri="{FF2B5EF4-FFF2-40B4-BE49-F238E27FC236}">
                <a16:creationId xmlns:a16="http://schemas.microsoft.com/office/drawing/2014/main" id="{AC1CC382-8AFF-44B1-931B-1AEF21D8FB78}"/>
              </a:ext>
            </a:extLst>
          </p:cNvPr>
          <p:cNvSpPr/>
          <p:nvPr>
            <p:custDataLst>
              <p:tags r:id="rId74"/>
            </p:custDataLst>
          </p:nvPr>
        </p:nvSpPr>
        <p:spPr bwMode="auto">
          <a:xfrm>
            <a:off x="5484814"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7" name="Freeform: Shape 76">
            <a:extLst>
              <a:ext uri="{FF2B5EF4-FFF2-40B4-BE49-F238E27FC236}">
                <a16:creationId xmlns:a16="http://schemas.microsoft.com/office/drawing/2014/main" id="{A18A7B4B-850D-4E63-9BEF-C04E1DF1CF52}"/>
              </a:ext>
            </a:extLst>
          </p:cNvPr>
          <p:cNvSpPr/>
          <p:nvPr>
            <p:custDataLst>
              <p:tags r:id="rId75"/>
            </p:custDataLst>
          </p:nvPr>
        </p:nvSpPr>
        <p:spPr bwMode="auto">
          <a:xfrm>
            <a:off x="5829300" y="538480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0" name="Freeform: Shape 79">
            <a:extLst>
              <a:ext uri="{FF2B5EF4-FFF2-40B4-BE49-F238E27FC236}">
                <a16:creationId xmlns:a16="http://schemas.microsoft.com/office/drawing/2014/main" id="{DBE27ECA-20F9-468E-886E-2E92A4D11DAF}"/>
              </a:ext>
            </a:extLst>
          </p:cNvPr>
          <p:cNvSpPr/>
          <p:nvPr>
            <p:custDataLst>
              <p:tags r:id="rId76"/>
            </p:custDataLst>
          </p:nvPr>
        </p:nvSpPr>
        <p:spPr bwMode="auto">
          <a:xfrm>
            <a:off x="6173789"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2" name="Freeform: Shape 81">
            <a:extLst>
              <a:ext uri="{FF2B5EF4-FFF2-40B4-BE49-F238E27FC236}">
                <a16:creationId xmlns:a16="http://schemas.microsoft.com/office/drawing/2014/main" id="{1951D92E-1564-4B29-B3DE-B87DDB7C5BAE}"/>
              </a:ext>
            </a:extLst>
          </p:cNvPr>
          <p:cNvSpPr/>
          <p:nvPr>
            <p:custDataLst>
              <p:tags r:id="rId77"/>
            </p:custDataLst>
          </p:nvPr>
        </p:nvSpPr>
        <p:spPr bwMode="auto">
          <a:xfrm>
            <a:off x="6518275" y="532765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3" name="Freeform: Shape 82">
            <a:extLst>
              <a:ext uri="{FF2B5EF4-FFF2-40B4-BE49-F238E27FC236}">
                <a16:creationId xmlns:a16="http://schemas.microsoft.com/office/drawing/2014/main" id="{2BBE5ACA-3C65-445C-87DC-5D41A8AEC073}"/>
              </a:ext>
            </a:extLst>
          </p:cNvPr>
          <p:cNvSpPr/>
          <p:nvPr>
            <p:custDataLst>
              <p:tags r:id="rId78"/>
            </p:custDataLst>
          </p:nvPr>
        </p:nvSpPr>
        <p:spPr bwMode="auto">
          <a:xfrm>
            <a:off x="6518275" y="5384801"/>
            <a:ext cx="282576" cy="76201"/>
          </a:xfrm>
          <a:custGeom>
            <a:avLst/>
            <a:gdLst/>
            <a:ahLst/>
            <a:cxnLst/>
            <a:rect l="0" t="0" r="0" b="0"/>
            <a:pathLst>
              <a:path w="282576" h="76201">
                <a:moveTo>
                  <a:pt x="0" y="76200"/>
                </a:moveTo>
                <a:lnTo>
                  <a:pt x="282575"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5" name="Freeform: Shape 84">
            <a:extLst>
              <a:ext uri="{FF2B5EF4-FFF2-40B4-BE49-F238E27FC236}">
                <a16:creationId xmlns:a16="http://schemas.microsoft.com/office/drawing/2014/main" id="{AB104D20-9044-424F-B942-054B64A21738}"/>
              </a:ext>
            </a:extLst>
          </p:cNvPr>
          <p:cNvSpPr/>
          <p:nvPr>
            <p:custDataLst>
              <p:tags r:id="rId79"/>
            </p:custDataLst>
          </p:nvPr>
        </p:nvSpPr>
        <p:spPr bwMode="auto">
          <a:xfrm>
            <a:off x="6861175"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8" name="Freeform: Shape 87">
            <a:extLst>
              <a:ext uri="{FF2B5EF4-FFF2-40B4-BE49-F238E27FC236}">
                <a16:creationId xmlns:a16="http://schemas.microsoft.com/office/drawing/2014/main" id="{A0F7EC48-3507-4B03-9562-84225979BF01}"/>
              </a:ext>
            </a:extLst>
          </p:cNvPr>
          <p:cNvSpPr/>
          <p:nvPr>
            <p:custDataLst>
              <p:tags r:id="rId80"/>
            </p:custDataLst>
          </p:nvPr>
        </p:nvSpPr>
        <p:spPr bwMode="auto">
          <a:xfrm>
            <a:off x="7205664" y="532765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9" name="Freeform: Shape 88">
            <a:extLst>
              <a:ext uri="{FF2B5EF4-FFF2-40B4-BE49-F238E27FC236}">
                <a16:creationId xmlns:a16="http://schemas.microsoft.com/office/drawing/2014/main" id="{7EB41ABA-C426-4DD5-97B4-89142A04B774}"/>
              </a:ext>
            </a:extLst>
          </p:cNvPr>
          <p:cNvSpPr/>
          <p:nvPr>
            <p:custDataLst>
              <p:tags r:id="rId81"/>
            </p:custDataLst>
          </p:nvPr>
        </p:nvSpPr>
        <p:spPr bwMode="auto">
          <a:xfrm>
            <a:off x="7205664"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1" name="Freeform: Shape 90">
            <a:extLst>
              <a:ext uri="{FF2B5EF4-FFF2-40B4-BE49-F238E27FC236}">
                <a16:creationId xmlns:a16="http://schemas.microsoft.com/office/drawing/2014/main" id="{D005E092-4E7E-484B-B4FF-E982D05EB337}"/>
              </a:ext>
            </a:extLst>
          </p:cNvPr>
          <p:cNvSpPr/>
          <p:nvPr>
            <p:custDataLst>
              <p:tags r:id="rId82"/>
            </p:custDataLst>
          </p:nvPr>
        </p:nvSpPr>
        <p:spPr bwMode="auto">
          <a:xfrm>
            <a:off x="7550150" y="5327651"/>
            <a:ext cx="284164" cy="76201"/>
          </a:xfrm>
          <a:custGeom>
            <a:avLst/>
            <a:gdLst/>
            <a:ahLst/>
            <a:cxnLst/>
            <a:rect l="0" t="0" r="0" b="0"/>
            <a:pathLst>
              <a:path w="284164" h="76201">
                <a:moveTo>
                  <a:pt x="0" y="76200"/>
                </a:moveTo>
                <a:lnTo>
                  <a:pt x="284163"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5" name="Freeform: Shape 94">
            <a:extLst>
              <a:ext uri="{FF2B5EF4-FFF2-40B4-BE49-F238E27FC236}">
                <a16:creationId xmlns:a16="http://schemas.microsoft.com/office/drawing/2014/main" id="{C1A967A9-16A9-41C6-9174-2650152D9FD2}"/>
              </a:ext>
            </a:extLst>
          </p:cNvPr>
          <p:cNvSpPr/>
          <p:nvPr>
            <p:custDataLst>
              <p:tags r:id="rId83"/>
            </p:custDataLst>
          </p:nvPr>
        </p:nvSpPr>
        <p:spPr bwMode="auto">
          <a:xfrm>
            <a:off x="7894639" y="5384801"/>
            <a:ext cx="284163" cy="76201"/>
          </a:xfrm>
          <a:custGeom>
            <a:avLst/>
            <a:gdLst/>
            <a:ahLst/>
            <a:cxnLst/>
            <a:rect l="0" t="0" r="0" b="0"/>
            <a:pathLst>
              <a:path w="284163" h="76201">
                <a:moveTo>
                  <a:pt x="0" y="76200"/>
                </a:moveTo>
                <a:lnTo>
                  <a:pt x="284162" y="0"/>
                </a:lnTo>
              </a:path>
            </a:pathLst>
          </a:custGeom>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3" name="Rectangle 162">
            <a:extLst>
              <a:ext uri="{FF2B5EF4-FFF2-40B4-BE49-F238E27FC236}">
                <a16:creationId xmlns:a16="http://schemas.microsoft.com/office/drawing/2014/main" id="{E5E56DFA-280A-4F5E-B1DE-28A829BE4FA4}"/>
              </a:ext>
            </a:extLst>
          </p:cNvPr>
          <p:cNvSpPr/>
          <p:nvPr>
            <p:custDataLst>
              <p:tags r:id="rId84"/>
            </p:custDataLst>
          </p:nvPr>
        </p:nvSpPr>
        <p:spPr bwMode="auto">
          <a:xfrm>
            <a:off x="2101851" y="5532439"/>
            <a:ext cx="168275" cy="506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5A26667C-063F-434B-927F-4A3C65C51DBB}" type="datetime'''''''''''C''''''z''e''''''c''''''''''''''''''h''''i''''a'''">
              <a:rPr lang="en-GB" altLang="en-US" sz="1100">
                <a:solidFill>
                  <a:schemeClr val="tx1"/>
                </a:solidFill>
              </a:rPr>
              <a:pPr algn="r"/>
              <a:t>Czechia</a:t>
            </a:fld>
            <a:endParaRPr lang="en-GB" sz="1100" dirty="0" err="1">
              <a:solidFill>
                <a:schemeClr val="tx1"/>
              </a:solidFill>
            </a:endParaRPr>
          </a:p>
        </p:txBody>
      </p:sp>
      <p:sp>
        <p:nvSpPr>
          <p:cNvPr id="157" name="Rectangle 156">
            <a:extLst>
              <a:ext uri="{FF2B5EF4-FFF2-40B4-BE49-F238E27FC236}">
                <a16:creationId xmlns:a16="http://schemas.microsoft.com/office/drawing/2014/main" id="{271EC6B5-4C79-4B06-A65C-254CAAD3F2FC}"/>
              </a:ext>
            </a:extLst>
          </p:cNvPr>
          <p:cNvSpPr/>
          <p:nvPr>
            <p:custDataLst>
              <p:tags r:id="rId85"/>
            </p:custDataLst>
          </p:nvPr>
        </p:nvSpPr>
        <p:spPr bwMode="auto">
          <a:xfrm>
            <a:off x="1412876" y="5532439"/>
            <a:ext cx="168275" cy="506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75E2AD5A-0415-41DF-805F-678BF1F7029D}" type="datetime'''''''''''''S''w''''''e''''''d''''''e''''''n'''''''''">
              <a:rPr lang="en-GB" altLang="en-US" sz="1100">
                <a:solidFill>
                  <a:schemeClr val="tx1"/>
                </a:solidFill>
              </a:rPr>
              <a:pPr algn="r"/>
              <a:t>Sweden</a:t>
            </a:fld>
            <a:endParaRPr lang="en-GB" sz="1100" dirty="0" err="1">
              <a:solidFill>
                <a:schemeClr val="tx1"/>
              </a:solidFill>
            </a:endParaRPr>
          </a:p>
        </p:txBody>
      </p:sp>
      <p:sp>
        <p:nvSpPr>
          <p:cNvPr id="172" name="Rectangle 171">
            <a:extLst>
              <a:ext uri="{FF2B5EF4-FFF2-40B4-BE49-F238E27FC236}">
                <a16:creationId xmlns:a16="http://schemas.microsoft.com/office/drawing/2014/main" id="{BF4171AC-08C1-474D-8CD0-417D837E687A}"/>
              </a:ext>
            </a:extLst>
          </p:cNvPr>
          <p:cNvSpPr/>
          <p:nvPr>
            <p:custDataLst>
              <p:tags r:id="rId86"/>
            </p:custDataLst>
          </p:nvPr>
        </p:nvSpPr>
        <p:spPr bwMode="auto">
          <a:xfrm>
            <a:off x="5541964" y="5532439"/>
            <a:ext cx="168275" cy="2889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B38AB4E8-3FE2-4392-8099-C0E2C771735E}" type="datetime'''''''''''''''''U''''''''S''''''A'''''''''''">
              <a:rPr lang="en-GB" altLang="en-US" sz="1100">
                <a:solidFill>
                  <a:schemeClr val="tx1"/>
                </a:solidFill>
              </a:rPr>
              <a:pPr algn="r"/>
              <a:t>USA</a:t>
            </a:fld>
            <a:endParaRPr lang="en-GB" sz="1100" dirty="0" err="1">
              <a:solidFill>
                <a:schemeClr val="tx1"/>
              </a:solidFill>
            </a:endParaRPr>
          </a:p>
        </p:txBody>
      </p:sp>
      <p:sp>
        <p:nvSpPr>
          <p:cNvPr id="160" name="Rectangle 159">
            <a:extLst>
              <a:ext uri="{FF2B5EF4-FFF2-40B4-BE49-F238E27FC236}">
                <a16:creationId xmlns:a16="http://schemas.microsoft.com/office/drawing/2014/main" id="{5C84F03F-B636-45DD-AD45-3DD58033E4D4}"/>
              </a:ext>
            </a:extLst>
          </p:cNvPr>
          <p:cNvSpPr/>
          <p:nvPr>
            <p:custDataLst>
              <p:tags r:id="rId87"/>
            </p:custDataLst>
          </p:nvPr>
        </p:nvSpPr>
        <p:spPr bwMode="auto">
          <a:xfrm>
            <a:off x="2444751" y="5532439"/>
            <a:ext cx="168275" cy="4746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E96A3F19-0214-4BEE-8975-58223864081B}" type="datetime'''''''''''''N''''''or''''w''''''''''''''''ay'''''''''''''''">
              <a:rPr lang="en-GB" altLang="en-US" sz="1100">
                <a:solidFill>
                  <a:schemeClr val="tx1"/>
                </a:solidFill>
              </a:rPr>
              <a:pPr algn="r"/>
              <a:t>Norway</a:t>
            </a:fld>
            <a:endParaRPr lang="en-GB" sz="1100" dirty="0" err="1">
              <a:solidFill>
                <a:schemeClr val="tx1"/>
              </a:solidFill>
            </a:endParaRPr>
          </a:p>
        </p:txBody>
      </p:sp>
      <p:sp>
        <p:nvSpPr>
          <p:cNvPr id="156" name="Rectangle 155">
            <a:extLst>
              <a:ext uri="{FF2B5EF4-FFF2-40B4-BE49-F238E27FC236}">
                <a16:creationId xmlns:a16="http://schemas.microsoft.com/office/drawing/2014/main" id="{F43F6772-B38D-486A-874C-10C4E7D8A180}"/>
              </a:ext>
            </a:extLst>
          </p:cNvPr>
          <p:cNvSpPr/>
          <p:nvPr>
            <p:custDataLst>
              <p:tags r:id="rId88"/>
            </p:custDataLst>
          </p:nvPr>
        </p:nvSpPr>
        <p:spPr bwMode="auto">
          <a:xfrm>
            <a:off x="1757364" y="5532439"/>
            <a:ext cx="168275" cy="4603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11E47A88-D64E-4549-8334-37395341C8F6}" type="datetime'''F''''''in''''''''''''''''''''l''an''''d'''">
              <a:rPr lang="en-GB" altLang="en-US" sz="1100">
                <a:solidFill>
                  <a:schemeClr val="tx1"/>
                </a:solidFill>
              </a:rPr>
              <a:pPr algn="r"/>
              <a:t>Finland</a:t>
            </a:fld>
            <a:endParaRPr lang="en-GB" sz="1100" dirty="0" err="1">
              <a:solidFill>
                <a:schemeClr val="tx1"/>
              </a:solidFill>
            </a:endParaRPr>
          </a:p>
        </p:txBody>
      </p:sp>
      <p:sp>
        <p:nvSpPr>
          <p:cNvPr id="162" name="Rectangle 161">
            <a:extLst>
              <a:ext uri="{FF2B5EF4-FFF2-40B4-BE49-F238E27FC236}">
                <a16:creationId xmlns:a16="http://schemas.microsoft.com/office/drawing/2014/main" id="{33A1AFF2-574D-4488-B208-E1027FF3C972}"/>
              </a:ext>
            </a:extLst>
          </p:cNvPr>
          <p:cNvSpPr/>
          <p:nvPr>
            <p:custDataLst>
              <p:tags r:id="rId89"/>
            </p:custDataLst>
          </p:nvPr>
        </p:nvSpPr>
        <p:spPr bwMode="auto">
          <a:xfrm>
            <a:off x="3821114" y="5532438"/>
            <a:ext cx="168275" cy="5286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6F4BFE81-CB21-4047-895E-4F212C703930}" type="datetime'''''''''''H''''u''''''''''''''n''''''g''''''''''''''ary'">
              <a:rPr lang="en-GB" altLang="en-US" sz="1100">
                <a:solidFill>
                  <a:schemeClr val="tx1"/>
                </a:solidFill>
              </a:rPr>
              <a:pPr algn="r"/>
              <a:t>Hungary</a:t>
            </a:fld>
            <a:endParaRPr lang="en-GB" sz="1100" dirty="0" err="1">
              <a:solidFill>
                <a:schemeClr val="tx1"/>
              </a:solidFill>
            </a:endParaRPr>
          </a:p>
        </p:txBody>
      </p:sp>
      <p:sp>
        <p:nvSpPr>
          <p:cNvPr id="176" name="Rectangle 175">
            <a:extLst>
              <a:ext uri="{FF2B5EF4-FFF2-40B4-BE49-F238E27FC236}">
                <a16:creationId xmlns:a16="http://schemas.microsoft.com/office/drawing/2014/main" id="{04CD5BCE-8B77-450A-A061-3FEF2226D1F5}"/>
              </a:ext>
            </a:extLst>
          </p:cNvPr>
          <p:cNvSpPr/>
          <p:nvPr>
            <p:custDataLst>
              <p:tags r:id="rId90"/>
            </p:custDataLst>
          </p:nvPr>
        </p:nvSpPr>
        <p:spPr bwMode="auto">
          <a:xfrm>
            <a:off x="6230939" y="5532439"/>
            <a:ext cx="168275" cy="506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EB9C4A8D-8C71-4D22-AAED-9E9423BDA812}" type="datetime'''''''''''''Bel''g''iu''''''''m'''''''''''''''''''''''''''''''">
              <a:rPr lang="en-GB" altLang="en-US" sz="1100">
                <a:solidFill>
                  <a:schemeClr val="tx1"/>
                </a:solidFill>
              </a:rPr>
              <a:pPr algn="r"/>
              <a:t>Belgium</a:t>
            </a:fld>
            <a:endParaRPr lang="en-GB" sz="1100" dirty="0" err="1">
              <a:solidFill>
                <a:schemeClr val="tx1"/>
              </a:solidFill>
            </a:endParaRPr>
          </a:p>
        </p:txBody>
      </p:sp>
      <p:sp>
        <p:nvSpPr>
          <p:cNvPr id="158" name="Rectangle 157">
            <a:extLst>
              <a:ext uri="{FF2B5EF4-FFF2-40B4-BE49-F238E27FC236}">
                <a16:creationId xmlns:a16="http://schemas.microsoft.com/office/drawing/2014/main" id="{C67C27A0-999E-4500-A567-A3943AEF9209}"/>
              </a:ext>
            </a:extLst>
          </p:cNvPr>
          <p:cNvSpPr/>
          <p:nvPr>
            <p:custDataLst>
              <p:tags r:id="rId91"/>
            </p:custDataLst>
          </p:nvPr>
        </p:nvSpPr>
        <p:spPr bwMode="auto">
          <a:xfrm>
            <a:off x="2789239" y="5532439"/>
            <a:ext cx="168275" cy="5381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4989C611-33A3-4317-9DE5-128FE06B175E}" type="datetime'''''''''S''''l''''ov''''''''''''''en''''''''''i''''a'">
              <a:rPr lang="en-GB" altLang="en-US" sz="1100">
                <a:solidFill>
                  <a:schemeClr val="tx1"/>
                </a:solidFill>
              </a:rPr>
              <a:pPr algn="r"/>
              <a:t>Slovenia</a:t>
            </a:fld>
            <a:endParaRPr lang="en-GB" sz="1100" dirty="0" err="1">
              <a:solidFill>
                <a:schemeClr val="tx1"/>
              </a:solidFill>
            </a:endParaRPr>
          </a:p>
        </p:txBody>
      </p:sp>
      <p:sp>
        <p:nvSpPr>
          <p:cNvPr id="178" name="Rectangle 177">
            <a:extLst>
              <a:ext uri="{FF2B5EF4-FFF2-40B4-BE49-F238E27FC236}">
                <a16:creationId xmlns:a16="http://schemas.microsoft.com/office/drawing/2014/main" id="{3F09F65F-14AE-463C-A59A-E207491C76B7}"/>
              </a:ext>
            </a:extLst>
          </p:cNvPr>
          <p:cNvSpPr/>
          <p:nvPr>
            <p:custDataLst>
              <p:tags r:id="rId92"/>
            </p:custDataLst>
          </p:nvPr>
        </p:nvSpPr>
        <p:spPr bwMode="auto">
          <a:xfrm>
            <a:off x="9672639" y="5532439"/>
            <a:ext cx="168275" cy="5683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6B177875-6DCA-4034-97ED-B1BA890ED1E7}" type="datetime'L''i''''''t''''''''h''''u''an''''i''''''''a'''''''''''">
              <a:rPr lang="en-GB" altLang="en-US" sz="1100">
                <a:solidFill>
                  <a:schemeClr val="tx1"/>
                </a:solidFill>
              </a:rPr>
              <a:pPr algn="r"/>
              <a:t>Lithuania</a:t>
            </a:fld>
            <a:endParaRPr lang="en-GB" sz="1100" dirty="0" err="1">
              <a:solidFill>
                <a:schemeClr val="tx1"/>
              </a:solidFill>
            </a:endParaRPr>
          </a:p>
        </p:txBody>
      </p:sp>
      <p:sp>
        <p:nvSpPr>
          <p:cNvPr id="164" name="Rectangle 163">
            <a:extLst>
              <a:ext uri="{FF2B5EF4-FFF2-40B4-BE49-F238E27FC236}">
                <a16:creationId xmlns:a16="http://schemas.microsoft.com/office/drawing/2014/main" id="{D7784C51-FCAB-4132-91D7-C2938B4F7F8F}"/>
              </a:ext>
            </a:extLst>
          </p:cNvPr>
          <p:cNvSpPr/>
          <p:nvPr>
            <p:custDataLst>
              <p:tags r:id="rId93"/>
            </p:custDataLst>
          </p:nvPr>
        </p:nvSpPr>
        <p:spPr bwMode="auto">
          <a:xfrm>
            <a:off x="3133726" y="5532439"/>
            <a:ext cx="168275" cy="3587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E5120DE6-A6C9-459C-B39A-9F36343D7BDC}" type="datetime'S''''p''''a''''''i''''n'''''''">
              <a:rPr lang="en-GB" altLang="en-US" sz="1100">
                <a:solidFill>
                  <a:schemeClr val="tx1"/>
                </a:solidFill>
              </a:rPr>
              <a:pPr algn="r"/>
              <a:t>Spain</a:t>
            </a:fld>
            <a:endParaRPr lang="en-GB" sz="1100" dirty="0" err="1">
              <a:solidFill>
                <a:schemeClr val="tx1"/>
              </a:solidFill>
            </a:endParaRPr>
          </a:p>
        </p:txBody>
      </p:sp>
      <p:sp>
        <p:nvSpPr>
          <p:cNvPr id="161" name="Rectangle 160">
            <a:extLst>
              <a:ext uri="{FF2B5EF4-FFF2-40B4-BE49-F238E27FC236}">
                <a16:creationId xmlns:a16="http://schemas.microsoft.com/office/drawing/2014/main" id="{6D2E6C4E-07B9-44D3-99B5-488BB6A31547}"/>
              </a:ext>
            </a:extLst>
          </p:cNvPr>
          <p:cNvSpPr/>
          <p:nvPr>
            <p:custDataLst>
              <p:tags r:id="rId94"/>
            </p:custDataLst>
          </p:nvPr>
        </p:nvSpPr>
        <p:spPr bwMode="auto">
          <a:xfrm>
            <a:off x="3478214" y="5532438"/>
            <a:ext cx="168275" cy="381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A0AD6D83-7973-46BB-BFFB-DEB723446893}" type="datetime'J''a''''p''''''''''an'''''''''''''''''''''''''''''''''''''''''">
              <a:rPr lang="en-GB" altLang="en-US" sz="1100">
                <a:solidFill>
                  <a:schemeClr val="tx1"/>
                </a:solidFill>
              </a:rPr>
              <a:pPr algn="r"/>
              <a:t>Japan</a:t>
            </a:fld>
            <a:endParaRPr lang="en-GB" sz="1100" dirty="0" err="1">
              <a:solidFill>
                <a:schemeClr val="tx1"/>
              </a:solidFill>
            </a:endParaRPr>
          </a:p>
        </p:txBody>
      </p:sp>
      <p:sp>
        <p:nvSpPr>
          <p:cNvPr id="165" name="Rectangle 164">
            <a:extLst>
              <a:ext uri="{FF2B5EF4-FFF2-40B4-BE49-F238E27FC236}">
                <a16:creationId xmlns:a16="http://schemas.microsoft.com/office/drawing/2014/main" id="{A5563EE2-823D-4B52-A1B4-BC1287212B9D}"/>
              </a:ext>
            </a:extLst>
          </p:cNvPr>
          <p:cNvSpPr/>
          <p:nvPr>
            <p:custDataLst>
              <p:tags r:id="rId95"/>
            </p:custDataLst>
          </p:nvPr>
        </p:nvSpPr>
        <p:spPr bwMode="auto">
          <a:xfrm>
            <a:off x="4165601" y="5532439"/>
            <a:ext cx="168275" cy="4349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C9FA3D10-42B9-45DE-B2A4-B6329200DFBE}" type="datetime'F''r''''a''''''''''''''''n''''''''''''''''c''''''''e'''''">
              <a:rPr lang="en-GB" altLang="en-US" sz="1100">
                <a:solidFill>
                  <a:schemeClr val="tx1"/>
                </a:solidFill>
              </a:rPr>
              <a:pPr algn="r"/>
              <a:t>France</a:t>
            </a:fld>
            <a:endParaRPr lang="en-GB" sz="1100" dirty="0" err="1">
              <a:solidFill>
                <a:schemeClr val="tx1"/>
              </a:solidFill>
            </a:endParaRPr>
          </a:p>
        </p:txBody>
      </p:sp>
      <p:sp>
        <p:nvSpPr>
          <p:cNvPr id="181" name="Rectangle 180">
            <a:extLst>
              <a:ext uri="{FF2B5EF4-FFF2-40B4-BE49-F238E27FC236}">
                <a16:creationId xmlns:a16="http://schemas.microsoft.com/office/drawing/2014/main" id="{84B96638-C289-4AA5-80E8-592387C32B80}"/>
              </a:ext>
            </a:extLst>
          </p:cNvPr>
          <p:cNvSpPr/>
          <p:nvPr>
            <p:custDataLst>
              <p:tags r:id="rId96"/>
            </p:custDataLst>
          </p:nvPr>
        </p:nvSpPr>
        <p:spPr bwMode="auto">
          <a:xfrm>
            <a:off x="9328151" y="5532438"/>
            <a:ext cx="168275" cy="203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0BCCA0B3-9822-4C9A-8744-D992458D07AE}" type="datetime'''''''''''''''''''''U''''''''''''''''''''''K'''''">
              <a:rPr lang="en-GB" altLang="en-US" sz="1100" b="1">
                <a:solidFill>
                  <a:schemeClr val="tx1"/>
                </a:solidFill>
              </a:rPr>
              <a:pPr algn="r"/>
              <a:t>UK</a:t>
            </a:fld>
            <a:endParaRPr lang="en-GB" sz="1100" b="1" dirty="0" err="1">
              <a:solidFill>
                <a:schemeClr val="tx1"/>
              </a:solidFill>
            </a:endParaRPr>
          </a:p>
        </p:txBody>
      </p:sp>
      <p:sp>
        <p:nvSpPr>
          <p:cNvPr id="175" name="Rectangle 174">
            <a:extLst>
              <a:ext uri="{FF2B5EF4-FFF2-40B4-BE49-F238E27FC236}">
                <a16:creationId xmlns:a16="http://schemas.microsoft.com/office/drawing/2014/main" id="{D8A3A2F9-4EAC-4C0F-99A4-D1FBE960E9E3}"/>
              </a:ext>
            </a:extLst>
          </p:cNvPr>
          <p:cNvSpPr/>
          <p:nvPr>
            <p:custDataLst>
              <p:tags r:id="rId97"/>
            </p:custDataLst>
          </p:nvPr>
        </p:nvSpPr>
        <p:spPr bwMode="auto">
          <a:xfrm>
            <a:off x="8639176" y="5532438"/>
            <a:ext cx="168275" cy="776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4E341CB9-9369-4326-9FE4-3BD480EE4CBF}" type="datetime'''''''''S''''''''''''ou''''''''th'' K''''''''orea'''">
              <a:rPr lang="en-GB" altLang="en-US" sz="1100">
                <a:solidFill>
                  <a:schemeClr val="tx1"/>
                </a:solidFill>
              </a:rPr>
              <a:pPr algn="r"/>
              <a:t>South Korea</a:t>
            </a:fld>
            <a:endParaRPr lang="en-GB" sz="1100" dirty="0" err="1">
              <a:solidFill>
                <a:schemeClr val="tx1"/>
              </a:solidFill>
            </a:endParaRPr>
          </a:p>
        </p:txBody>
      </p:sp>
      <p:sp>
        <p:nvSpPr>
          <p:cNvPr id="173" name="Rectangle 172">
            <a:extLst>
              <a:ext uri="{FF2B5EF4-FFF2-40B4-BE49-F238E27FC236}">
                <a16:creationId xmlns:a16="http://schemas.microsoft.com/office/drawing/2014/main" id="{8F8EFE3D-05A7-454F-B6A6-3ECF417B8DF9}"/>
              </a:ext>
            </a:extLst>
          </p:cNvPr>
          <p:cNvSpPr/>
          <p:nvPr>
            <p:custDataLst>
              <p:tags r:id="rId98"/>
            </p:custDataLst>
          </p:nvPr>
        </p:nvSpPr>
        <p:spPr bwMode="auto">
          <a:xfrm>
            <a:off x="6918326" y="5532438"/>
            <a:ext cx="168275" cy="8255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A4C62BF7-4371-4997-82DD-031E695817E1}" type="datetime'''''''''N''''ew ''''Z''''''''ea''''''''''''''''''la''n''''d'">
              <a:rPr lang="en-GB" altLang="en-US" sz="1100">
                <a:solidFill>
                  <a:schemeClr val="tx1"/>
                </a:solidFill>
              </a:rPr>
              <a:pPr algn="r"/>
              <a:t>New Zealand</a:t>
            </a:fld>
            <a:endParaRPr lang="en-GB" sz="1100" dirty="0" err="1">
              <a:solidFill>
                <a:schemeClr val="tx1"/>
              </a:solidFill>
            </a:endParaRPr>
          </a:p>
        </p:txBody>
      </p:sp>
      <p:sp>
        <p:nvSpPr>
          <p:cNvPr id="166" name="Rectangle 165">
            <a:extLst>
              <a:ext uri="{FF2B5EF4-FFF2-40B4-BE49-F238E27FC236}">
                <a16:creationId xmlns:a16="http://schemas.microsoft.com/office/drawing/2014/main" id="{12E3DAE6-8734-4B1D-A453-B9008DB73390}"/>
              </a:ext>
            </a:extLst>
          </p:cNvPr>
          <p:cNvSpPr/>
          <p:nvPr>
            <p:custDataLst>
              <p:tags r:id="rId99"/>
            </p:custDataLst>
          </p:nvPr>
        </p:nvSpPr>
        <p:spPr bwMode="auto">
          <a:xfrm>
            <a:off x="10015539" y="5532438"/>
            <a:ext cx="168275" cy="457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83832E3F-0ECF-402A-B0E3-A21C836DFE32}" type="datetime'''''''''''''''''''G''''''''''''''''''''''r''eec''''''''e'">
              <a:rPr lang="en-GB" altLang="en-US" sz="1100">
                <a:solidFill>
                  <a:schemeClr val="tx1"/>
                </a:solidFill>
              </a:rPr>
              <a:pPr algn="r"/>
              <a:t>Greece</a:t>
            </a:fld>
            <a:endParaRPr lang="en-GB" sz="1100" dirty="0" err="1">
              <a:solidFill>
                <a:schemeClr val="tx1"/>
              </a:solidFill>
            </a:endParaRPr>
          </a:p>
        </p:txBody>
      </p:sp>
      <p:sp>
        <p:nvSpPr>
          <p:cNvPr id="182" name="Rectangle 181">
            <a:extLst>
              <a:ext uri="{FF2B5EF4-FFF2-40B4-BE49-F238E27FC236}">
                <a16:creationId xmlns:a16="http://schemas.microsoft.com/office/drawing/2014/main" id="{8F71E2A7-3BC7-49F1-BBF2-918F9588278D}"/>
              </a:ext>
            </a:extLst>
          </p:cNvPr>
          <p:cNvSpPr/>
          <p:nvPr>
            <p:custDataLst>
              <p:tags r:id="rId100"/>
            </p:custDataLst>
          </p:nvPr>
        </p:nvSpPr>
        <p:spPr bwMode="auto">
          <a:xfrm>
            <a:off x="10360026" y="5532438"/>
            <a:ext cx="168275" cy="5603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0AA26424-C4E0-4EF2-ABB4-529F5FB8AEF3}" type="datetime'R''''''o''''''''man''''''''''''''''i''''a'''''''''''''''''''''">
              <a:rPr lang="en-GB" altLang="en-US" sz="1100">
                <a:solidFill>
                  <a:schemeClr val="tx1"/>
                </a:solidFill>
              </a:rPr>
              <a:pPr algn="r"/>
              <a:t>Romania</a:t>
            </a:fld>
            <a:endParaRPr lang="en-GB" sz="1100" dirty="0" err="1">
              <a:solidFill>
                <a:schemeClr val="tx1"/>
              </a:solidFill>
            </a:endParaRPr>
          </a:p>
        </p:txBody>
      </p:sp>
      <p:sp>
        <p:nvSpPr>
          <p:cNvPr id="168" name="Rectangle 167">
            <a:extLst>
              <a:ext uri="{FF2B5EF4-FFF2-40B4-BE49-F238E27FC236}">
                <a16:creationId xmlns:a16="http://schemas.microsoft.com/office/drawing/2014/main" id="{6BB80118-A199-47BC-A86C-A2EA229E19EE}"/>
              </a:ext>
            </a:extLst>
          </p:cNvPr>
          <p:cNvSpPr/>
          <p:nvPr>
            <p:custDataLst>
              <p:tags r:id="rId101"/>
            </p:custDataLst>
          </p:nvPr>
        </p:nvSpPr>
        <p:spPr bwMode="auto">
          <a:xfrm>
            <a:off x="6575426" y="5532439"/>
            <a:ext cx="168275" cy="7540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B491C321-BAC4-4B6C-89C3-A7795246CAD4}" type="datetime'N''''''''''e''t''h''''e''rl''''''an''''''''''''''''''ds'''''''">
              <a:rPr lang="en-GB" altLang="en-US" sz="1100">
                <a:solidFill>
                  <a:schemeClr val="tx1"/>
                </a:solidFill>
              </a:rPr>
              <a:pPr algn="r"/>
              <a:t>Netherlands</a:t>
            </a:fld>
            <a:endParaRPr lang="en-GB" sz="1100" dirty="0" err="1">
              <a:solidFill>
                <a:schemeClr val="tx1"/>
              </a:solidFill>
            </a:endParaRPr>
          </a:p>
        </p:txBody>
      </p:sp>
      <p:sp>
        <p:nvSpPr>
          <p:cNvPr id="177" name="Rectangle 176">
            <a:extLst>
              <a:ext uri="{FF2B5EF4-FFF2-40B4-BE49-F238E27FC236}">
                <a16:creationId xmlns:a16="http://schemas.microsoft.com/office/drawing/2014/main" id="{E6B7C280-1A4B-4DF7-9C4B-C0DC3E9667DC}"/>
              </a:ext>
            </a:extLst>
          </p:cNvPr>
          <p:cNvSpPr/>
          <p:nvPr>
            <p:custDataLst>
              <p:tags r:id="rId102"/>
            </p:custDataLst>
          </p:nvPr>
        </p:nvSpPr>
        <p:spPr bwMode="auto">
          <a:xfrm>
            <a:off x="8296276" y="5532438"/>
            <a:ext cx="168275" cy="2032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74294A69-86A9-49DB-896E-8AF8FC45A21B}" type="datetime'''''''''''''''''''''H''''''R'''''''">
              <a:rPr lang="en-GB" altLang="en-US" sz="1100">
                <a:solidFill>
                  <a:schemeClr val="tx1"/>
                </a:solidFill>
              </a:rPr>
              <a:pPr algn="r"/>
              <a:t>HR</a:t>
            </a:fld>
            <a:endParaRPr lang="en-GB" sz="1100" dirty="0" err="1">
              <a:solidFill>
                <a:schemeClr val="tx1"/>
              </a:solidFill>
            </a:endParaRPr>
          </a:p>
        </p:txBody>
      </p:sp>
      <p:sp>
        <p:nvSpPr>
          <p:cNvPr id="145" name="Rectangle 144">
            <a:extLst>
              <a:ext uri="{FF2B5EF4-FFF2-40B4-BE49-F238E27FC236}">
                <a16:creationId xmlns:a16="http://schemas.microsoft.com/office/drawing/2014/main" id="{BAC01FCA-D1D5-4E50-B24B-C1ABBC59699E}"/>
              </a:ext>
            </a:extLst>
          </p:cNvPr>
          <p:cNvSpPr/>
          <p:nvPr>
            <p:custDataLst>
              <p:tags r:id="rId103"/>
            </p:custDataLst>
          </p:nvPr>
        </p:nvSpPr>
        <p:spPr bwMode="gray">
          <a:xfrm>
            <a:off x="10264777" y="14224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D2D639FB-6A1A-4762-BC74-F56C522565DD}" type="datetime'''''''''''''''''''''''1''''.''''''''''6''6''x'''">
              <a:rPr lang="en-GB" altLang="en-US">
                <a:solidFill>
                  <a:schemeClr val="tx1"/>
                </a:solidFill>
              </a:rPr>
              <a:pPr/>
              <a:t>1.66x</a:t>
            </a:fld>
            <a:endParaRPr lang="en-GB" dirty="0" err="1">
              <a:solidFill>
                <a:schemeClr val="tx1"/>
              </a:solidFill>
            </a:endParaRPr>
          </a:p>
        </p:txBody>
      </p:sp>
      <p:sp>
        <p:nvSpPr>
          <p:cNvPr id="170" name="Rectangle 169">
            <a:extLst>
              <a:ext uri="{FF2B5EF4-FFF2-40B4-BE49-F238E27FC236}">
                <a16:creationId xmlns:a16="http://schemas.microsoft.com/office/drawing/2014/main" id="{A80A11D0-703C-401C-82F7-48F8E52FE010}"/>
              </a:ext>
            </a:extLst>
          </p:cNvPr>
          <p:cNvSpPr/>
          <p:nvPr>
            <p:custDataLst>
              <p:tags r:id="rId104"/>
            </p:custDataLst>
          </p:nvPr>
        </p:nvSpPr>
        <p:spPr bwMode="auto">
          <a:xfrm>
            <a:off x="5886451" y="5532438"/>
            <a:ext cx="168275" cy="520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0BCD2D54-6B3C-43F2-BEAE-16C960BCEB15}" type="datetime'''''Po''r''''''''t''ug''''''''''a''''''l'">
              <a:rPr lang="en-GB" altLang="en-US" sz="1100">
                <a:solidFill>
                  <a:schemeClr val="tx1"/>
                </a:solidFill>
              </a:rPr>
              <a:pPr algn="r"/>
              <a:t>Portugal</a:t>
            </a:fld>
            <a:endParaRPr lang="en-GB" sz="1100" dirty="0" err="1">
              <a:solidFill>
                <a:schemeClr val="tx1"/>
              </a:solidFill>
            </a:endParaRPr>
          </a:p>
        </p:txBody>
      </p:sp>
      <p:sp>
        <p:nvSpPr>
          <p:cNvPr id="180" name="Rectangle 179">
            <a:extLst>
              <a:ext uri="{FF2B5EF4-FFF2-40B4-BE49-F238E27FC236}">
                <a16:creationId xmlns:a16="http://schemas.microsoft.com/office/drawing/2014/main" id="{7ACE0917-C42B-4089-B6CD-AC3678C9B286}"/>
              </a:ext>
            </a:extLst>
          </p:cNvPr>
          <p:cNvSpPr/>
          <p:nvPr>
            <p:custDataLst>
              <p:tags r:id="rId105"/>
            </p:custDataLst>
          </p:nvPr>
        </p:nvSpPr>
        <p:spPr bwMode="auto">
          <a:xfrm>
            <a:off x="7951789" y="5532438"/>
            <a:ext cx="168275" cy="514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FC779321-E4E7-4C7D-8A54-305DD4F998AE}" type="datetime'B''''''''u''l''''''''''''''''''g''''''''''ar''''i''''''''''a'">
              <a:rPr lang="en-GB" altLang="en-US" sz="1100">
                <a:solidFill>
                  <a:schemeClr val="tx1"/>
                </a:solidFill>
              </a:rPr>
              <a:pPr algn="r"/>
              <a:t>Bulgaria</a:t>
            </a:fld>
            <a:endParaRPr lang="en-GB" sz="1100" dirty="0" err="1">
              <a:solidFill>
                <a:schemeClr val="tx1"/>
              </a:solidFill>
            </a:endParaRPr>
          </a:p>
        </p:txBody>
      </p:sp>
      <p:sp>
        <p:nvSpPr>
          <p:cNvPr id="138" name="Rectangle 137">
            <a:extLst>
              <a:ext uri="{FF2B5EF4-FFF2-40B4-BE49-F238E27FC236}">
                <a16:creationId xmlns:a16="http://schemas.microsoft.com/office/drawing/2014/main" id="{7F9351D8-E361-4388-BA71-7CF18AA28FB8}"/>
              </a:ext>
            </a:extLst>
          </p:cNvPr>
          <p:cNvSpPr/>
          <p:nvPr>
            <p:custDataLst>
              <p:tags r:id="rId106"/>
            </p:custDataLst>
          </p:nvPr>
        </p:nvSpPr>
        <p:spPr bwMode="gray">
          <a:xfrm>
            <a:off x="7856540" y="3627439"/>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12B25CE6-D412-4C31-BE50-7C305E5A1F90}" type="datetime'1''''''''''''.''''''''''''3''''''''''''2x'''''''''">
              <a:rPr lang="en-GB" altLang="en-US">
                <a:solidFill>
                  <a:schemeClr val="tx1"/>
                </a:solidFill>
              </a:rPr>
              <a:pPr/>
              <a:t>1.32x</a:t>
            </a:fld>
            <a:endParaRPr lang="en-GB" dirty="0" err="1">
              <a:solidFill>
                <a:schemeClr val="tx1"/>
              </a:solidFill>
            </a:endParaRPr>
          </a:p>
        </p:txBody>
      </p:sp>
      <p:sp>
        <p:nvSpPr>
          <p:cNvPr id="169" name="Rectangle 168">
            <a:extLst>
              <a:ext uri="{FF2B5EF4-FFF2-40B4-BE49-F238E27FC236}">
                <a16:creationId xmlns:a16="http://schemas.microsoft.com/office/drawing/2014/main" id="{268481C7-0A64-4380-8331-7A91694A3362}"/>
              </a:ext>
            </a:extLst>
          </p:cNvPr>
          <p:cNvSpPr/>
          <p:nvPr>
            <p:custDataLst>
              <p:tags r:id="rId107"/>
            </p:custDataLst>
          </p:nvPr>
        </p:nvSpPr>
        <p:spPr bwMode="auto">
          <a:xfrm>
            <a:off x="5199064" y="5532438"/>
            <a:ext cx="168275" cy="573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F6E0DD83-FF1F-48E9-AE1B-EDC472F48E2D}" type="datetime'G''''''''''''''''''''''''''''e''''r''''''''''ma''''''ny'''">
              <a:rPr lang="en-GB" altLang="en-US" sz="1100">
                <a:solidFill>
                  <a:schemeClr val="tx1"/>
                </a:solidFill>
              </a:rPr>
              <a:pPr algn="r"/>
              <a:t>Germany</a:t>
            </a:fld>
            <a:endParaRPr lang="en-GB" sz="1100" dirty="0" err="1">
              <a:solidFill>
                <a:schemeClr val="tx1"/>
              </a:solidFill>
            </a:endParaRPr>
          </a:p>
        </p:txBody>
      </p:sp>
      <p:sp>
        <p:nvSpPr>
          <p:cNvPr id="167" name="Rectangle 166">
            <a:extLst>
              <a:ext uri="{FF2B5EF4-FFF2-40B4-BE49-F238E27FC236}">
                <a16:creationId xmlns:a16="http://schemas.microsoft.com/office/drawing/2014/main" id="{5BB46029-DCF4-4D03-9755-091827CE6DB8}"/>
              </a:ext>
            </a:extLst>
          </p:cNvPr>
          <p:cNvSpPr/>
          <p:nvPr>
            <p:custDataLst>
              <p:tags r:id="rId108"/>
            </p:custDataLst>
          </p:nvPr>
        </p:nvSpPr>
        <p:spPr bwMode="auto">
          <a:xfrm>
            <a:off x="4854576" y="5532439"/>
            <a:ext cx="168275" cy="4349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B69B1916-68BB-4920-AC23-BC14F5B10C9D}" type="datetime'''''''A''''''''u''''''''''s''''''''''''''''''''''tr''''ia'''''">
              <a:rPr lang="en-GB" altLang="en-US" sz="1100">
                <a:solidFill>
                  <a:schemeClr val="tx1"/>
                </a:solidFill>
              </a:rPr>
              <a:pPr algn="r"/>
              <a:t>Austria</a:t>
            </a:fld>
            <a:endParaRPr lang="en-GB" sz="1100" dirty="0" err="1">
              <a:solidFill>
                <a:schemeClr val="tx1"/>
              </a:solidFill>
            </a:endParaRPr>
          </a:p>
        </p:txBody>
      </p:sp>
      <p:sp>
        <p:nvSpPr>
          <p:cNvPr id="171" name="Rectangle 170">
            <a:extLst>
              <a:ext uri="{FF2B5EF4-FFF2-40B4-BE49-F238E27FC236}">
                <a16:creationId xmlns:a16="http://schemas.microsoft.com/office/drawing/2014/main" id="{80A6A3CE-A7E8-4E02-AF1A-829F60803240}"/>
              </a:ext>
            </a:extLst>
          </p:cNvPr>
          <p:cNvSpPr/>
          <p:nvPr>
            <p:custDataLst>
              <p:tags r:id="rId109"/>
            </p:custDataLst>
          </p:nvPr>
        </p:nvSpPr>
        <p:spPr bwMode="auto">
          <a:xfrm>
            <a:off x="7607301" y="5532438"/>
            <a:ext cx="168275" cy="7239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575683A9-3980-4D7B-B4A5-3BF453794C48}" type="datetime'S''w''i''t''zer''''''''''''l''''a''''''''n''d'''''">
              <a:rPr lang="en-GB" altLang="en-US" sz="1100">
                <a:solidFill>
                  <a:schemeClr val="tx1"/>
                </a:solidFill>
              </a:rPr>
              <a:pPr algn="r"/>
              <a:t>Switzerland</a:t>
            </a:fld>
            <a:endParaRPr lang="en-GB" sz="1100" dirty="0" err="1">
              <a:solidFill>
                <a:schemeClr val="tx1"/>
              </a:solidFill>
            </a:endParaRPr>
          </a:p>
        </p:txBody>
      </p:sp>
      <p:sp>
        <p:nvSpPr>
          <p:cNvPr id="179" name="Rectangle 178">
            <a:extLst>
              <a:ext uri="{FF2B5EF4-FFF2-40B4-BE49-F238E27FC236}">
                <a16:creationId xmlns:a16="http://schemas.microsoft.com/office/drawing/2014/main" id="{6BFEB266-C841-45B4-9072-EEA15C286272}"/>
              </a:ext>
            </a:extLst>
          </p:cNvPr>
          <p:cNvSpPr/>
          <p:nvPr>
            <p:custDataLst>
              <p:tags r:id="rId110"/>
            </p:custDataLst>
          </p:nvPr>
        </p:nvSpPr>
        <p:spPr bwMode="auto">
          <a:xfrm>
            <a:off x="8983664" y="5532439"/>
            <a:ext cx="168275" cy="436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D5FD02CA-AC21-4875-BE4F-D2229B56FDFE}" type="datetime'''''''''P''''''''''''''ol''''a''''''''''''''n''d'''''''''">
              <a:rPr lang="en-GB" altLang="en-US" sz="1100">
                <a:solidFill>
                  <a:schemeClr val="tx1"/>
                </a:solidFill>
              </a:rPr>
              <a:pPr algn="r"/>
              <a:t>Poland</a:t>
            </a:fld>
            <a:endParaRPr lang="en-GB" sz="1100" dirty="0" err="1">
              <a:solidFill>
                <a:schemeClr val="tx1"/>
              </a:solidFill>
            </a:endParaRPr>
          </a:p>
        </p:txBody>
      </p:sp>
      <p:sp>
        <p:nvSpPr>
          <p:cNvPr id="174" name="Rectangle 173">
            <a:extLst>
              <a:ext uri="{FF2B5EF4-FFF2-40B4-BE49-F238E27FC236}">
                <a16:creationId xmlns:a16="http://schemas.microsoft.com/office/drawing/2014/main" id="{85BA430F-D3F7-4FC8-9445-3348DC0D87DF}"/>
              </a:ext>
            </a:extLst>
          </p:cNvPr>
          <p:cNvSpPr/>
          <p:nvPr>
            <p:custDataLst>
              <p:tags r:id="rId111"/>
            </p:custDataLst>
          </p:nvPr>
        </p:nvSpPr>
        <p:spPr bwMode="auto">
          <a:xfrm>
            <a:off x="7262814" y="5532438"/>
            <a:ext cx="168275"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51F4DA63-2FBB-48FA-9A00-9536D90E13C4}" type="datetime'''I''''''''t''''''''''''''''''''a''''l''''''''''y'">
              <a:rPr lang="en-GB" altLang="en-US" sz="1100">
                <a:solidFill>
                  <a:schemeClr val="tx1"/>
                </a:solidFill>
              </a:rPr>
              <a:pPr algn="r"/>
              <a:t>Italy</a:t>
            </a:fld>
            <a:endParaRPr lang="en-GB" sz="1100" dirty="0" err="1">
              <a:solidFill>
                <a:schemeClr val="tx1"/>
              </a:solidFill>
            </a:endParaRPr>
          </a:p>
        </p:txBody>
      </p:sp>
      <p:sp>
        <p:nvSpPr>
          <p:cNvPr id="159" name="Rectangle 158">
            <a:extLst>
              <a:ext uri="{FF2B5EF4-FFF2-40B4-BE49-F238E27FC236}">
                <a16:creationId xmlns:a16="http://schemas.microsoft.com/office/drawing/2014/main" id="{3B3DF8A2-D811-4DC0-960A-D387DE8E8100}"/>
              </a:ext>
            </a:extLst>
          </p:cNvPr>
          <p:cNvSpPr/>
          <p:nvPr>
            <p:custDataLst>
              <p:tags r:id="rId112"/>
            </p:custDataLst>
          </p:nvPr>
        </p:nvSpPr>
        <p:spPr bwMode="auto">
          <a:xfrm>
            <a:off x="4510089" y="5532438"/>
            <a:ext cx="168275" cy="5667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r"/>
            <a:fld id="{D81657B3-A0B2-4586-931C-C3058B63472D}" type="datetime'''''D''''e''''''''''''''''n''''m''''''''''a''''r''''k'''">
              <a:rPr lang="en-GB" altLang="en-US" sz="1100">
                <a:solidFill>
                  <a:schemeClr val="tx1"/>
                </a:solidFill>
              </a:rPr>
              <a:pPr algn="r"/>
              <a:t>Denmark</a:t>
            </a:fld>
            <a:endParaRPr lang="en-GB" sz="1100" dirty="0" err="1">
              <a:solidFill>
                <a:schemeClr val="tx1"/>
              </a:solidFill>
            </a:endParaRPr>
          </a:p>
        </p:txBody>
      </p:sp>
      <p:sp>
        <p:nvSpPr>
          <p:cNvPr id="118" name="Rectangle 117">
            <a:extLst>
              <a:ext uri="{FF2B5EF4-FFF2-40B4-BE49-F238E27FC236}">
                <a16:creationId xmlns:a16="http://schemas.microsoft.com/office/drawing/2014/main" id="{63D1A946-D3CB-4A34-A229-902A366A1C87}"/>
              </a:ext>
            </a:extLst>
          </p:cNvPr>
          <p:cNvSpPr/>
          <p:nvPr>
            <p:custDataLst>
              <p:tags r:id="rId113"/>
            </p:custDataLst>
          </p:nvPr>
        </p:nvSpPr>
        <p:spPr bwMode="gray">
          <a:xfrm>
            <a:off x="1317627" y="51403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5FED349A-DCC1-46A5-8949-5859377F0D58}" type="datetime'''1''''''''''''.''''0''''8x'''''">
              <a:rPr lang="en-GB" altLang="en-US">
                <a:solidFill>
                  <a:schemeClr val="tx1"/>
                </a:solidFill>
              </a:rPr>
              <a:pPr/>
              <a:t>1.08x</a:t>
            </a:fld>
            <a:endParaRPr lang="en-GB" dirty="0" err="1">
              <a:solidFill>
                <a:schemeClr val="tx1"/>
              </a:solidFill>
            </a:endParaRPr>
          </a:p>
        </p:txBody>
      </p:sp>
      <p:sp>
        <p:nvSpPr>
          <p:cNvPr id="120" name="Rectangle 119">
            <a:extLst>
              <a:ext uri="{FF2B5EF4-FFF2-40B4-BE49-F238E27FC236}">
                <a16:creationId xmlns:a16="http://schemas.microsoft.com/office/drawing/2014/main" id="{DC80DCBC-6304-4225-A5CE-F4E859DFBF4D}"/>
              </a:ext>
            </a:extLst>
          </p:cNvPr>
          <p:cNvSpPr/>
          <p:nvPr>
            <p:custDataLst>
              <p:tags r:id="rId114"/>
            </p:custDataLst>
          </p:nvPr>
        </p:nvSpPr>
        <p:spPr bwMode="gray">
          <a:xfrm>
            <a:off x="1662115" y="50165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60419816-A240-484D-BDD5-84615E20674E}" type="datetime'''''1.''''''1''''''''''0''''''x'''''''''''''''''''''''''''''''">
              <a:rPr lang="en-GB" altLang="en-US">
                <a:solidFill>
                  <a:schemeClr val="tx1"/>
                </a:solidFill>
              </a:rPr>
              <a:pPr/>
              <a:t>1.10x</a:t>
            </a:fld>
            <a:endParaRPr lang="en-GB" dirty="0" err="1">
              <a:solidFill>
                <a:schemeClr val="tx1"/>
              </a:solidFill>
            </a:endParaRPr>
          </a:p>
        </p:txBody>
      </p:sp>
      <p:sp>
        <p:nvSpPr>
          <p:cNvPr id="121" name="Rectangle 120">
            <a:extLst>
              <a:ext uri="{FF2B5EF4-FFF2-40B4-BE49-F238E27FC236}">
                <a16:creationId xmlns:a16="http://schemas.microsoft.com/office/drawing/2014/main" id="{448BB9DC-14F8-4E39-8E30-B08FEC667506}"/>
              </a:ext>
            </a:extLst>
          </p:cNvPr>
          <p:cNvSpPr/>
          <p:nvPr>
            <p:custDataLst>
              <p:tags r:id="rId115"/>
            </p:custDataLst>
          </p:nvPr>
        </p:nvSpPr>
        <p:spPr bwMode="gray">
          <a:xfrm>
            <a:off x="2006602" y="48418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BFE52DA7-F3C6-4D82-A7F9-21C068958CCD}" type="datetime'''''''''1.''''''1''''''''''''''''''3''x'''''''''''">
              <a:rPr lang="en-GB" altLang="en-US">
                <a:solidFill>
                  <a:schemeClr val="tx1"/>
                </a:solidFill>
              </a:rPr>
              <a:pPr/>
              <a:t>1.13x</a:t>
            </a:fld>
            <a:endParaRPr lang="en-GB" dirty="0" err="1">
              <a:solidFill>
                <a:schemeClr val="tx1"/>
              </a:solidFill>
            </a:endParaRPr>
          </a:p>
        </p:txBody>
      </p:sp>
      <p:sp>
        <p:nvSpPr>
          <p:cNvPr id="127" name="Rectangle 126">
            <a:extLst>
              <a:ext uri="{FF2B5EF4-FFF2-40B4-BE49-F238E27FC236}">
                <a16:creationId xmlns:a16="http://schemas.microsoft.com/office/drawing/2014/main" id="{B52EBABE-239B-4E32-95F0-D7B1EBE96477}"/>
              </a:ext>
            </a:extLst>
          </p:cNvPr>
          <p:cNvSpPr/>
          <p:nvPr>
            <p:custDataLst>
              <p:tags r:id="rId116"/>
            </p:custDataLst>
          </p:nvPr>
        </p:nvSpPr>
        <p:spPr bwMode="gray">
          <a:xfrm>
            <a:off x="4070352" y="45339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8CCF7CFA-3C06-4ACB-AB91-E6D74F6DF9E2}" type="datetime'1''''''''''''''''''''''''.''''''17''''''''''''x'''''''''">
              <a:rPr lang="en-GB" altLang="en-US">
                <a:solidFill>
                  <a:schemeClr val="tx1"/>
                </a:solidFill>
              </a:rPr>
              <a:pPr/>
              <a:t>1.17x</a:t>
            </a:fld>
            <a:endParaRPr lang="en-GB" dirty="0" err="1">
              <a:solidFill>
                <a:schemeClr val="tx1"/>
              </a:solidFill>
            </a:endParaRPr>
          </a:p>
        </p:txBody>
      </p:sp>
      <p:sp>
        <p:nvSpPr>
          <p:cNvPr id="122" name="Rectangle 121">
            <a:extLst>
              <a:ext uri="{FF2B5EF4-FFF2-40B4-BE49-F238E27FC236}">
                <a16:creationId xmlns:a16="http://schemas.microsoft.com/office/drawing/2014/main" id="{48B44011-95DB-4D0F-A91E-C2C8888583B5}"/>
              </a:ext>
            </a:extLst>
          </p:cNvPr>
          <p:cNvSpPr/>
          <p:nvPr>
            <p:custDataLst>
              <p:tags r:id="rId117"/>
            </p:custDataLst>
          </p:nvPr>
        </p:nvSpPr>
        <p:spPr bwMode="gray">
          <a:xfrm>
            <a:off x="2349502" y="48037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3B8B8A5D-39E0-4F4D-A8E7-4015C2B4001C}" type="datetime'1''.''''''''''''''1''''''''''3x'''''''''''''''''''">
              <a:rPr lang="en-GB" altLang="en-US">
                <a:solidFill>
                  <a:schemeClr val="tx1"/>
                </a:solidFill>
              </a:rPr>
              <a:pPr/>
              <a:t>1.13x</a:t>
            </a:fld>
            <a:endParaRPr lang="en-GB" dirty="0" err="1">
              <a:solidFill>
                <a:schemeClr val="tx1"/>
              </a:solidFill>
            </a:endParaRPr>
          </a:p>
        </p:txBody>
      </p:sp>
      <p:sp>
        <p:nvSpPr>
          <p:cNvPr id="126" name="Rectangle 125">
            <a:extLst>
              <a:ext uri="{FF2B5EF4-FFF2-40B4-BE49-F238E27FC236}">
                <a16:creationId xmlns:a16="http://schemas.microsoft.com/office/drawing/2014/main" id="{9EFA1645-7DC7-4954-808A-4389735BBA67}"/>
              </a:ext>
            </a:extLst>
          </p:cNvPr>
          <p:cNvSpPr/>
          <p:nvPr>
            <p:custDataLst>
              <p:tags r:id="rId118"/>
            </p:custDataLst>
          </p:nvPr>
        </p:nvSpPr>
        <p:spPr bwMode="gray">
          <a:xfrm>
            <a:off x="3725865" y="45751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93CBE093-4538-4061-B0E0-1BBB5561B1C7}" type="datetime'1.''''''''1''''''''''''''''7''''''''''''''''x'''''''''''''''">
              <a:rPr lang="en-GB" altLang="en-US">
                <a:solidFill>
                  <a:schemeClr val="tx1"/>
                </a:solidFill>
              </a:rPr>
              <a:pPr/>
              <a:t>1.17x</a:t>
            </a:fld>
            <a:endParaRPr lang="en-GB" dirty="0" err="1">
              <a:solidFill>
                <a:schemeClr val="tx1"/>
              </a:solidFill>
            </a:endParaRPr>
          </a:p>
        </p:txBody>
      </p:sp>
      <p:sp>
        <p:nvSpPr>
          <p:cNvPr id="123" name="Rectangle 122">
            <a:extLst>
              <a:ext uri="{FF2B5EF4-FFF2-40B4-BE49-F238E27FC236}">
                <a16:creationId xmlns:a16="http://schemas.microsoft.com/office/drawing/2014/main" id="{56423384-D9C6-49C6-A4DF-0CC11D7F04A2}"/>
              </a:ext>
            </a:extLst>
          </p:cNvPr>
          <p:cNvSpPr/>
          <p:nvPr>
            <p:custDataLst>
              <p:tags r:id="rId119"/>
            </p:custDataLst>
          </p:nvPr>
        </p:nvSpPr>
        <p:spPr bwMode="gray">
          <a:xfrm>
            <a:off x="2693990" y="46831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5B19F2D8-9F3F-4CAD-B8C8-AF5C6D7F7C54}" type="datetime'''''''1''''''''.''''1''''''''''''''''''''''''5''''''''''''x'">
              <a:rPr lang="en-GB" altLang="en-US">
                <a:solidFill>
                  <a:schemeClr val="tx1"/>
                </a:solidFill>
              </a:rPr>
              <a:pPr/>
              <a:t>1.15x</a:t>
            </a:fld>
            <a:endParaRPr lang="en-GB" dirty="0" err="1">
              <a:solidFill>
                <a:schemeClr val="tx1"/>
              </a:solidFill>
            </a:endParaRPr>
          </a:p>
        </p:txBody>
      </p:sp>
      <p:sp>
        <p:nvSpPr>
          <p:cNvPr id="124" name="Rectangle 123">
            <a:extLst>
              <a:ext uri="{FF2B5EF4-FFF2-40B4-BE49-F238E27FC236}">
                <a16:creationId xmlns:a16="http://schemas.microsoft.com/office/drawing/2014/main" id="{1DD45BE6-6BD2-4426-B8B7-645DBF58D6BB}"/>
              </a:ext>
            </a:extLst>
          </p:cNvPr>
          <p:cNvSpPr/>
          <p:nvPr>
            <p:custDataLst>
              <p:tags r:id="rId120"/>
            </p:custDataLst>
          </p:nvPr>
        </p:nvSpPr>
        <p:spPr bwMode="gray">
          <a:xfrm>
            <a:off x="3038477" y="46450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07931014-1F37-4F17-93BE-C20CEC2BD1CE}" type="datetime'''1''''''''''''''''.1''''''''''''6x'''''''''''">
              <a:rPr lang="en-GB" altLang="en-US">
                <a:solidFill>
                  <a:schemeClr val="tx1"/>
                </a:solidFill>
              </a:rPr>
              <a:pPr/>
              <a:t>1.16x</a:t>
            </a:fld>
            <a:endParaRPr lang="en-GB" dirty="0" err="1">
              <a:solidFill>
                <a:schemeClr val="tx1"/>
              </a:solidFill>
            </a:endParaRPr>
          </a:p>
        </p:txBody>
      </p:sp>
      <p:sp>
        <p:nvSpPr>
          <p:cNvPr id="125" name="Rectangle 124">
            <a:extLst>
              <a:ext uri="{FF2B5EF4-FFF2-40B4-BE49-F238E27FC236}">
                <a16:creationId xmlns:a16="http://schemas.microsoft.com/office/drawing/2014/main" id="{6CAA8E13-F1DA-4121-A61D-73BE879FBF1C}"/>
              </a:ext>
            </a:extLst>
          </p:cNvPr>
          <p:cNvSpPr/>
          <p:nvPr>
            <p:custDataLst>
              <p:tags r:id="rId121"/>
            </p:custDataLst>
          </p:nvPr>
        </p:nvSpPr>
        <p:spPr bwMode="gray">
          <a:xfrm>
            <a:off x="3382965" y="46101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0F0C56A4-CC0F-4FB5-9213-0380A83450DD}" type="datetime'''''1''''''''''.''''''''''1''''''6''''''x'''''''">
              <a:rPr lang="en-GB" altLang="en-US">
                <a:solidFill>
                  <a:schemeClr val="tx1"/>
                </a:solidFill>
              </a:rPr>
              <a:pPr/>
              <a:t>1.16x</a:t>
            </a:fld>
            <a:endParaRPr lang="en-GB" dirty="0" err="1">
              <a:solidFill>
                <a:schemeClr val="tx1"/>
              </a:solidFill>
            </a:endParaRPr>
          </a:p>
        </p:txBody>
      </p:sp>
      <p:sp>
        <p:nvSpPr>
          <p:cNvPr id="128" name="Rectangle 127">
            <a:extLst>
              <a:ext uri="{FF2B5EF4-FFF2-40B4-BE49-F238E27FC236}">
                <a16:creationId xmlns:a16="http://schemas.microsoft.com/office/drawing/2014/main" id="{B6126931-7C6D-4D1C-B148-2649D383DB88}"/>
              </a:ext>
            </a:extLst>
          </p:cNvPr>
          <p:cNvSpPr/>
          <p:nvPr>
            <p:custDataLst>
              <p:tags r:id="rId122"/>
            </p:custDataLst>
          </p:nvPr>
        </p:nvSpPr>
        <p:spPr bwMode="gray">
          <a:xfrm>
            <a:off x="4414840" y="4414839"/>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15F33F0B-460F-429C-95F6-3400A22E2504}" type="datetime'''''''1.''1''''''''''''''''''9x'''''''''">
              <a:rPr lang="en-GB" altLang="en-US">
                <a:solidFill>
                  <a:schemeClr val="tx1"/>
                </a:solidFill>
              </a:rPr>
              <a:pPr/>
              <a:t>1.19x</a:t>
            </a:fld>
            <a:endParaRPr lang="en-GB" dirty="0" err="1">
              <a:solidFill>
                <a:schemeClr val="tx1"/>
              </a:solidFill>
            </a:endParaRPr>
          </a:p>
        </p:txBody>
      </p:sp>
      <p:sp>
        <p:nvSpPr>
          <p:cNvPr id="129" name="Rectangle 128">
            <a:extLst>
              <a:ext uri="{FF2B5EF4-FFF2-40B4-BE49-F238E27FC236}">
                <a16:creationId xmlns:a16="http://schemas.microsoft.com/office/drawing/2014/main" id="{DAF9B0DC-6A9A-4890-9BFF-84A2C2362EDA}"/>
              </a:ext>
            </a:extLst>
          </p:cNvPr>
          <p:cNvSpPr/>
          <p:nvPr>
            <p:custDataLst>
              <p:tags r:id="rId123"/>
            </p:custDataLst>
          </p:nvPr>
        </p:nvSpPr>
        <p:spPr bwMode="gray">
          <a:xfrm>
            <a:off x="4759327" y="4205289"/>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E3403ADB-641A-4B91-B674-B6B2A8F79C29}" type="datetime'1''''.''''''''''2''''''''''''''3''''''''''x'''''''''''''''''''">
              <a:rPr lang="en-GB" altLang="en-US">
                <a:solidFill>
                  <a:schemeClr val="tx1"/>
                </a:solidFill>
              </a:rPr>
              <a:pPr/>
              <a:t>1.23x</a:t>
            </a:fld>
            <a:endParaRPr lang="en-GB" dirty="0" err="1">
              <a:solidFill>
                <a:schemeClr val="tx1"/>
              </a:solidFill>
            </a:endParaRPr>
          </a:p>
        </p:txBody>
      </p:sp>
      <p:sp>
        <p:nvSpPr>
          <p:cNvPr id="130" name="Rectangle 129">
            <a:extLst>
              <a:ext uri="{FF2B5EF4-FFF2-40B4-BE49-F238E27FC236}">
                <a16:creationId xmlns:a16="http://schemas.microsoft.com/office/drawing/2014/main" id="{BAFC55FF-0D33-4F7E-AFB8-DBD6452BB1D5}"/>
              </a:ext>
            </a:extLst>
          </p:cNvPr>
          <p:cNvSpPr/>
          <p:nvPr>
            <p:custDataLst>
              <p:tags r:id="rId124"/>
            </p:custDataLst>
          </p:nvPr>
        </p:nvSpPr>
        <p:spPr bwMode="gray">
          <a:xfrm>
            <a:off x="5103815" y="418465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886374AC-2BF9-45DF-AD35-EDF2928704A2}" type="datetime'''''1''''''''''''''.''''''''''2''3x'''''''''''''''''''''''''">
              <a:rPr lang="en-GB" altLang="en-US">
                <a:solidFill>
                  <a:schemeClr val="tx1"/>
                </a:solidFill>
              </a:rPr>
              <a:pPr/>
              <a:t>1.23x</a:t>
            </a:fld>
            <a:endParaRPr lang="en-GB" dirty="0" err="1">
              <a:solidFill>
                <a:schemeClr val="tx1"/>
              </a:solidFill>
            </a:endParaRPr>
          </a:p>
        </p:txBody>
      </p:sp>
      <p:sp>
        <p:nvSpPr>
          <p:cNvPr id="131" name="Rectangle 130">
            <a:extLst>
              <a:ext uri="{FF2B5EF4-FFF2-40B4-BE49-F238E27FC236}">
                <a16:creationId xmlns:a16="http://schemas.microsoft.com/office/drawing/2014/main" id="{49AAC153-3C6F-4C18-8221-4DC84234FA13}"/>
              </a:ext>
            </a:extLst>
          </p:cNvPr>
          <p:cNvSpPr/>
          <p:nvPr>
            <p:custDataLst>
              <p:tags r:id="rId125"/>
            </p:custDataLst>
          </p:nvPr>
        </p:nvSpPr>
        <p:spPr bwMode="gray">
          <a:xfrm>
            <a:off x="5446715" y="41814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9D2ED9CF-0EF6-4E12-BF4C-2980FB439458}" type="datetime'''''''''1''''''''''''''''.''''''''2''''''''3''''''''''''''x'">
              <a:rPr lang="en-GB" altLang="en-US">
                <a:solidFill>
                  <a:schemeClr val="tx1"/>
                </a:solidFill>
              </a:rPr>
              <a:pPr/>
              <a:t>1.23x</a:t>
            </a:fld>
            <a:endParaRPr lang="en-GB" dirty="0" err="1">
              <a:solidFill>
                <a:schemeClr val="tx1"/>
              </a:solidFill>
            </a:endParaRPr>
          </a:p>
        </p:txBody>
      </p:sp>
      <p:sp>
        <p:nvSpPr>
          <p:cNvPr id="132" name="Rectangle 131">
            <a:extLst>
              <a:ext uri="{FF2B5EF4-FFF2-40B4-BE49-F238E27FC236}">
                <a16:creationId xmlns:a16="http://schemas.microsoft.com/office/drawing/2014/main" id="{C52F40C5-D792-4B0B-8577-9BAFD114113B}"/>
              </a:ext>
            </a:extLst>
          </p:cNvPr>
          <p:cNvSpPr/>
          <p:nvPr>
            <p:custDataLst>
              <p:tags r:id="rId126"/>
            </p:custDataLst>
          </p:nvPr>
        </p:nvSpPr>
        <p:spPr bwMode="gray">
          <a:xfrm>
            <a:off x="5791202" y="41656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BF81E109-A023-48BA-B494-EFBE60FF2EC1}" type="datetime'''''''''''''''''''''''''''1''''''''.''''''2''''3''x'''''''''">
              <a:rPr lang="en-GB" altLang="en-US">
                <a:solidFill>
                  <a:schemeClr val="tx1"/>
                </a:solidFill>
              </a:rPr>
              <a:pPr/>
              <a:t>1.23x</a:t>
            </a:fld>
            <a:endParaRPr lang="en-GB" dirty="0" err="1">
              <a:solidFill>
                <a:schemeClr val="tx1"/>
              </a:solidFill>
            </a:endParaRPr>
          </a:p>
        </p:txBody>
      </p:sp>
      <p:sp>
        <p:nvSpPr>
          <p:cNvPr id="133" name="Rectangle 132">
            <a:extLst>
              <a:ext uri="{FF2B5EF4-FFF2-40B4-BE49-F238E27FC236}">
                <a16:creationId xmlns:a16="http://schemas.microsoft.com/office/drawing/2014/main" id="{231CC822-16A9-4BA1-9E38-54A414005F0D}"/>
              </a:ext>
            </a:extLst>
          </p:cNvPr>
          <p:cNvSpPr/>
          <p:nvPr>
            <p:custDataLst>
              <p:tags r:id="rId127"/>
            </p:custDataLst>
          </p:nvPr>
        </p:nvSpPr>
        <p:spPr bwMode="gray">
          <a:xfrm>
            <a:off x="6135690" y="4090989"/>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5419D8D6-C455-49D0-A0C6-663CF1E22964}" type="datetime'''''''''''1.''''''24''''''''''''''''''''''x'''''''''''">
              <a:rPr lang="en-GB" altLang="en-US">
                <a:solidFill>
                  <a:schemeClr val="tx1"/>
                </a:solidFill>
              </a:rPr>
              <a:pPr/>
              <a:t>1.24x</a:t>
            </a:fld>
            <a:endParaRPr lang="en-GB" dirty="0" err="1">
              <a:solidFill>
                <a:schemeClr val="tx1"/>
              </a:solidFill>
            </a:endParaRPr>
          </a:p>
        </p:txBody>
      </p:sp>
      <p:sp>
        <p:nvSpPr>
          <p:cNvPr id="134" name="Rectangle 133">
            <a:extLst>
              <a:ext uri="{FF2B5EF4-FFF2-40B4-BE49-F238E27FC236}">
                <a16:creationId xmlns:a16="http://schemas.microsoft.com/office/drawing/2014/main" id="{6767AA55-38D8-4D42-B829-5DA857CD8E71}"/>
              </a:ext>
            </a:extLst>
          </p:cNvPr>
          <p:cNvSpPr/>
          <p:nvPr>
            <p:custDataLst>
              <p:tags r:id="rId128"/>
            </p:custDataLst>
          </p:nvPr>
        </p:nvSpPr>
        <p:spPr bwMode="gray">
          <a:xfrm>
            <a:off x="6480177" y="401955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88D806AD-2AC9-4162-B1F1-E92CB1003426}" type="datetime'''''''''''''''''''1''.''''''''''2''''''6''''''''''''x'">
              <a:rPr lang="en-GB" altLang="en-US">
                <a:solidFill>
                  <a:schemeClr val="tx1"/>
                </a:solidFill>
              </a:rPr>
              <a:pPr/>
              <a:t>1.26x</a:t>
            </a:fld>
            <a:endParaRPr lang="en-GB" dirty="0" err="1">
              <a:solidFill>
                <a:schemeClr val="tx1"/>
              </a:solidFill>
            </a:endParaRPr>
          </a:p>
        </p:txBody>
      </p:sp>
      <p:sp>
        <p:nvSpPr>
          <p:cNvPr id="135" name="Rectangle 134">
            <a:extLst>
              <a:ext uri="{FF2B5EF4-FFF2-40B4-BE49-F238E27FC236}">
                <a16:creationId xmlns:a16="http://schemas.microsoft.com/office/drawing/2014/main" id="{D9A2C452-2FA1-48E2-A28F-62B1F7B8BC02}"/>
              </a:ext>
            </a:extLst>
          </p:cNvPr>
          <p:cNvSpPr/>
          <p:nvPr>
            <p:custDataLst>
              <p:tags r:id="rId129"/>
            </p:custDataLst>
          </p:nvPr>
        </p:nvSpPr>
        <p:spPr bwMode="gray">
          <a:xfrm>
            <a:off x="6823077" y="39401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07B96761-160F-405B-8A90-2BAAAED5976F}" type="datetime'''''''''1.''2''7''''''''''''x'''">
              <a:rPr lang="en-GB" altLang="en-US">
                <a:solidFill>
                  <a:schemeClr val="tx1"/>
                </a:solidFill>
              </a:rPr>
              <a:pPr/>
              <a:t>1.27x</a:t>
            </a:fld>
            <a:endParaRPr lang="en-GB" dirty="0" err="1">
              <a:solidFill>
                <a:schemeClr val="tx1"/>
              </a:solidFill>
            </a:endParaRPr>
          </a:p>
        </p:txBody>
      </p:sp>
      <p:sp>
        <p:nvSpPr>
          <p:cNvPr id="136" name="Rectangle 135">
            <a:extLst>
              <a:ext uri="{FF2B5EF4-FFF2-40B4-BE49-F238E27FC236}">
                <a16:creationId xmlns:a16="http://schemas.microsoft.com/office/drawing/2014/main" id="{04598483-17FC-4E5B-9974-1262BC2C3204}"/>
              </a:ext>
            </a:extLst>
          </p:cNvPr>
          <p:cNvSpPr/>
          <p:nvPr>
            <p:custDataLst>
              <p:tags r:id="rId130"/>
            </p:custDataLst>
          </p:nvPr>
        </p:nvSpPr>
        <p:spPr bwMode="gray">
          <a:xfrm>
            <a:off x="7167565" y="3860801"/>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91FD6DAF-E497-4995-BD54-8F0C0C71B684}" type="datetime'''''''''''''''''''''''''1.2''8''x'''''''''''''''''''''">
              <a:rPr lang="en-GB" altLang="en-US">
                <a:solidFill>
                  <a:schemeClr val="tx1"/>
                </a:solidFill>
              </a:rPr>
              <a:pPr/>
              <a:t>1.28x</a:t>
            </a:fld>
            <a:endParaRPr lang="en-GB" dirty="0" err="1">
              <a:solidFill>
                <a:schemeClr val="tx1"/>
              </a:solidFill>
            </a:endParaRPr>
          </a:p>
        </p:txBody>
      </p:sp>
      <p:sp>
        <p:nvSpPr>
          <p:cNvPr id="141" name="Rectangle 140">
            <a:extLst>
              <a:ext uri="{FF2B5EF4-FFF2-40B4-BE49-F238E27FC236}">
                <a16:creationId xmlns:a16="http://schemas.microsoft.com/office/drawing/2014/main" id="{EC0A26CE-2317-42E6-817C-DDDC2CD26319}"/>
              </a:ext>
            </a:extLst>
          </p:cNvPr>
          <p:cNvSpPr/>
          <p:nvPr>
            <p:custDataLst>
              <p:tags r:id="rId131"/>
            </p:custDataLst>
          </p:nvPr>
        </p:nvSpPr>
        <p:spPr bwMode="gray">
          <a:xfrm>
            <a:off x="8888415" y="2754314"/>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37282ACA-FC3F-4FFC-8136-58ABD4F1E772}" type="datetime'''''''1''''.''''''''4''''''''''''6x'''''">
              <a:rPr lang="en-GB" altLang="en-US">
                <a:solidFill>
                  <a:schemeClr val="tx1"/>
                </a:solidFill>
              </a:rPr>
              <a:pPr/>
              <a:t>1.46x</a:t>
            </a:fld>
            <a:endParaRPr lang="en-GB" dirty="0" err="1">
              <a:solidFill>
                <a:schemeClr val="tx1"/>
              </a:solidFill>
            </a:endParaRPr>
          </a:p>
        </p:txBody>
      </p:sp>
      <p:sp>
        <p:nvSpPr>
          <p:cNvPr id="137" name="Rectangle 136">
            <a:extLst>
              <a:ext uri="{FF2B5EF4-FFF2-40B4-BE49-F238E27FC236}">
                <a16:creationId xmlns:a16="http://schemas.microsoft.com/office/drawing/2014/main" id="{178C995C-6F9D-4E22-BD4C-B696A9A99B01}"/>
              </a:ext>
            </a:extLst>
          </p:cNvPr>
          <p:cNvSpPr/>
          <p:nvPr>
            <p:custDataLst>
              <p:tags r:id="rId132"/>
            </p:custDataLst>
          </p:nvPr>
        </p:nvSpPr>
        <p:spPr bwMode="gray">
          <a:xfrm>
            <a:off x="7512052" y="38449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4EDA7813-6345-43D5-A038-ADF990318330}" type="datetime'''''''''''''1''''''''''.2''''''''''''''''''''''''''8x'">
              <a:rPr lang="en-GB" altLang="en-US">
                <a:solidFill>
                  <a:schemeClr val="tx1"/>
                </a:solidFill>
              </a:rPr>
              <a:pPr/>
              <a:t>1.28x</a:t>
            </a:fld>
            <a:endParaRPr lang="en-GB" dirty="0" err="1">
              <a:solidFill>
                <a:schemeClr val="tx1"/>
              </a:solidFill>
            </a:endParaRPr>
          </a:p>
        </p:txBody>
      </p:sp>
      <p:sp>
        <p:nvSpPr>
          <p:cNvPr id="139" name="Rectangle 138">
            <a:extLst>
              <a:ext uri="{FF2B5EF4-FFF2-40B4-BE49-F238E27FC236}">
                <a16:creationId xmlns:a16="http://schemas.microsoft.com/office/drawing/2014/main" id="{F0B2C0DA-6D78-44EC-8E53-F728E001FAB6}"/>
              </a:ext>
            </a:extLst>
          </p:cNvPr>
          <p:cNvSpPr/>
          <p:nvPr>
            <p:custDataLst>
              <p:tags r:id="rId133"/>
            </p:custDataLst>
          </p:nvPr>
        </p:nvSpPr>
        <p:spPr bwMode="gray">
          <a:xfrm>
            <a:off x="8201027" y="31591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E12BFC7C-86D7-42A1-86AA-9D344F02549D}" type="datetime'''''''''''''1.3''9''''''''''''''''x'''''''">
              <a:rPr lang="en-GB" altLang="en-US">
                <a:solidFill>
                  <a:schemeClr val="tx1"/>
                </a:solidFill>
              </a:rPr>
              <a:pPr/>
              <a:t>1.39x</a:t>
            </a:fld>
            <a:endParaRPr lang="en-GB" dirty="0" err="1">
              <a:solidFill>
                <a:schemeClr val="tx1"/>
              </a:solidFill>
            </a:endParaRPr>
          </a:p>
        </p:txBody>
      </p:sp>
      <p:sp>
        <p:nvSpPr>
          <p:cNvPr id="140" name="Rectangle 139">
            <a:extLst>
              <a:ext uri="{FF2B5EF4-FFF2-40B4-BE49-F238E27FC236}">
                <a16:creationId xmlns:a16="http://schemas.microsoft.com/office/drawing/2014/main" id="{104C9BD1-5BE5-4828-AC31-F25EE921A13B}"/>
              </a:ext>
            </a:extLst>
          </p:cNvPr>
          <p:cNvSpPr/>
          <p:nvPr>
            <p:custDataLst>
              <p:tags r:id="rId134"/>
            </p:custDataLst>
          </p:nvPr>
        </p:nvSpPr>
        <p:spPr bwMode="gray">
          <a:xfrm>
            <a:off x="8543927" y="30194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04FDC52A-0F24-4666-8A75-9D7B9E203D61}" type="datetime'''''''1''''.''''''''''''4''''1''''''x'''''''''''''''''''''''''">
              <a:rPr lang="en-GB" altLang="en-US">
                <a:solidFill>
                  <a:schemeClr val="tx1"/>
                </a:solidFill>
              </a:rPr>
              <a:pPr/>
              <a:t>1.41x</a:t>
            </a:fld>
            <a:endParaRPr lang="en-GB" dirty="0" err="1">
              <a:solidFill>
                <a:schemeClr val="tx1"/>
              </a:solidFill>
            </a:endParaRPr>
          </a:p>
        </p:txBody>
      </p:sp>
      <p:sp>
        <p:nvSpPr>
          <p:cNvPr id="142" name="Rectangle 141">
            <a:extLst>
              <a:ext uri="{FF2B5EF4-FFF2-40B4-BE49-F238E27FC236}">
                <a16:creationId xmlns:a16="http://schemas.microsoft.com/office/drawing/2014/main" id="{82788F19-0482-48E2-A906-D98FB3C6E23C}"/>
              </a:ext>
            </a:extLst>
          </p:cNvPr>
          <p:cNvSpPr/>
          <p:nvPr>
            <p:custDataLst>
              <p:tags r:id="rId135"/>
            </p:custDataLst>
          </p:nvPr>
        </p:nvSpPr>
        <p:spPr bwMode="gray">
          <a:xfrm>
            <a:off x="9232902" y="265112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4463A239-E778-40BF-B745-4C8260151879}" type="datetime'''''''''''''''1''''''.''''''4''''7''''''''''''''''''''''''x'''">
              <a:rPr lang="en-GB" altLang="en-US">
                <a:solidFill>
                  <a:schemeClr val="tx1"/>
                </a:solidFill>
              </a:rPr>
              <a:pPr/>
              <a:t>1.47x</a:t>
            </a:fld>
            <a:endParaRPr lang="en-GB" dirty="0" err="1">
              <a:solidFill>
                <a:schemeClr val="tx1"/>
              </a:solidFill>
            </a:endParaRPr>
          </a:p>
        </p:txBody>
      </p:sp>
      <p:sp>
        <p:nvSpPr>
          <p:cNvPr id="143" name="Rectangle 142">
            <a:extLst>
              <a:ext uri="{FF2B5EF4-FFF2-40B4-BE49-F238E27FC236}">
                <a16:creationId xmlns:a16="http://schemas.microsoft.com/office/drawing/2014/main" id="{50A46315-DC74-428F-97C7-588E21854F9B}"/>
              </a:ext>
            </a:extLst>
          </p:cNvPr>
          <p:cNvSpPr/>
          <p:nvPr>
            <p:custDataLst>
              <p:tags r:id="rId136"/>
            </p:custDataLst>
          </p:nvPr>
        </p:nvSpPr>
        <p:spPr bwMode="gray">
          <a:xfrm>
            <a:off x="9577390" y="2403476"/>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2AE3509E-AC23-4FA3-B1E7-6159DC153630}" type="datetime'''''''''1''.''''''''5''''''1''''''''''''x'">
              <a:rPr lang="en-GB" altLang="en-US">
                <a:solidFill>
                  <a:schemeClr val="tx1"/>
                </a:solidFill>
              </a:rPr>
              <a:pPr/>
              <a:t>1.51x</a:t>
            </a:fld>
            <a:endParaRPr lang="en-GB" dirty="0" err="1">
              <a:solidFill>
                <a:schemeClr val="tx1"/>
              </a:solidFill>
            </a:endParaRPr>
          </a:p>
        </p:txBody>
      </p:sp>
      <p:sp>
        <p:nvSpPr>
          <p:cNvPr id="144" name="Rectangle 143">
            <a:extLst>
              <a:ext uri="{FF2B5EF4-FFF2-40B4-BE49-F238E27FC236}">
                <a16:creationId xmlns:a16="http://schemas.microsoft.com/office/drawing/2014/main" id="{5B983388-DE40-466C-91DA-73FD6C9E045E}"/>
              </a:ext>
            </a:extLst>
          </p:cNvPr>
          <p:cNvSpPr/>
          <p:nvPr>
            <p:custDataLst>
              <p:tags r:id="rId137"/>
            </p:custDataLst>
          </p:nvPr>
        </p:nvSpPr>
        <p:spPr bwMode="gray">
          <a:xfrm>
            <a:off x="9920290" y="2093914"/>
            <a:ext cx="358775"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5400" tIns="0" rIns="25400" bIns="0" numCol="1" spcCol="0" rtlCol="0" fromWordArt="0" anchor="b" anchorCtr="0" forceAA="0" compatLnSpc="1">
            <a:prstTxWarp prst="textNoShape">
              <a:avLst/>
            </a:prstTxWarp>
            <a:noAutofit/>
          </a:bodyPr>
          <a:lstStyle/>
          <a:p>
            <a:pPr algn="ctr">
              <a:lnSpc>
                <a:spcPct val="90000"/>
              </a:lnSpc>
            </a:pPr>
            <a:fld id="{48828CF2-77F5-42DE-B7B4-D60006A35A03}" type="datetime'''''''''''''''''''''1''''''''''''''.5''''''''''''''''''''6x'''">
              <a:rPr lang="en-GB" altLang="en-US">
                <a:solidFill>
                  <a:schemeClr val="tx1"/>
                </a:solidFill>
              </a:rPr>
              <a:pPr/>
              <a:t>1.56x</a:t>
            </a:fld>
            <a:endParaRPr lang="en-GB" dirty="0" err="1">
              <a:solidFill>
                <a:schemeClr val="tx1"/>
              </a:solidFill>
            </a:endParaRPr>
          </a:p>
        </p:txBody>
      </p:sp>
      <p:sp>
        <p:nvSpPr>
          <p:cNvPr id="185" name="Super_Headline">
            <a:extLst>
              <a:ext uri="{FF2B5EF4-FFF2-40B4-BE49-F238E27FC236}">
                <a16:creationId xmlns:a16="http://schemas.microsoft.com/office/drawing/2014/main" id="{DB3CDAE7-F94D-4F97-A006-99D4E4E1990F}"/>
              </a:ext>
            </a:extLst>
          </p:cNvPr>
          <p:cNvSpPr txBox="1">
            <a:spLocks/>
          </p:cNvSpPr>
          <p:nvPr/>
        </p:nvSpPr>
        <p:spPr>
          <a:xfrm>
            <a:off x="1503001" y="333130"/>
            <a:ext cx="519373" cy="184666"/>
          </a:xfrm>
          <a:prstGeom prst="rect">
            <a:avLst/>
          </a:prstGeom>
        </p:spPr>
        <p:txBody>
          <a:bodyPr wrap="none" lIns="0" tIns="0" rIns="0" bIns="0">
            <a:spAutoFit/>
          </a:bodyPr>
          <a:lstStyle>
            <a:lvl1pPr marL="0" marR="0" indent="0" algn="l" defTabSz="914400" rtl="0" eaLnBrk="1" fontAlgn="base" latinLnBrk="0" hangingPunct="1">
              <a:lnSpc>
                <a:spcPct val="100000"/>
              </a:lnSpc>
              <a:spcBef>
                <a:spcPct val="100000"/>
              </a:spcBef>
              <a:spcAft>
                <a:spcPct val="0"/>
              </a:spcAft>
              <a:buClrTx/>
              <a:buSzTx/>
              <a:buFont typeface="Wingdings 2" pitchFamily="18" charset="2"/>
              <a:buNone/>
              <a:tabLst/>
              <a:defRPr sz="1200" b="0" kern="1200" baseline="0">
                <a:solidFill>
                  <a:schemeClr val="accent1"/>
                </a:solidFill>
                <a:latin typeface="Arial"/>
                <a:ea typeface="+mn-ea"/>
                <a:cs typeface="Arial"/>
              </a:defRPr>
            </a:lvl1pPr>
            <a:lvl2pPr marL="352425" marR="0" indent="-165100" algn="l" defTabSz="914400" rtl="0" eaLnBrk="1" fontAlgn="base" latinLnBrk="0" hangingPunct="1">
              <a:lnSpc>
                <a:spcPct val="100000"/>
              </a:lnSpc>
              <a:spcBef>
                <a:spcPct val="50000"/>
              </a:spcBef>
              <a:spcAft>
                <a:spcPct val="0"/>
              </a:spcAft>
              <a:buClrTx/>
              <a:buSzTx/>
              <a:buFont typeface="Arial" charset="0"/>
              <a:buChar char="–"/>
              <a:tabLst/>
              <a:defRPr sz="2800" kern="1200">
                <a:solidFill>
                  <a:schemeClr val="tx1"/>
                </a:solidFill>
                <a:latin typeface="Arial"/>
                <a:ea typeface="+mn-ea"/>
                <a:cs typeface="Arial"/>
              </a:defRPr>
            </a:lvl2pPr>
            <a:lvl3pPr marL="539750" marR="0" indent="-185738" algn="l" defTabSz="914400" rtl="0" eaLnBrk="1" fontAlgn="base" latinLnBrk="0" hangingPunct="1">
              <a:lnSpc>
                <a:spcPct val="100000"/>
              </a:lnSpc>
              <a:spcBef>
                <a:spcPct val="50000"/>
              </a:spcBef>
              <a:spcAft>
                <a:spcPct val="0"/>
              </a:spcAft>
              <a:buClrTx/>
              <a:buSzTx/>
              <a:buFont typeface="Wingdings 2" pitchFamily="18" charset="2"/>
              <a:buChar char=""/>
              <a:tabLst/>
              <a:defRPr sz="2400" kern="1200">
                <a:solidFill>
                  <a:schemeClr val="tx1"/>
                </a:solidFill>
                <a:latin typeface="Arial"/>
                <a:ea typeface="+mn-ea"/>
                <a:cs typeface="Arial"/>
              </a:defRPr>
            </a:lvl3pPr>
            <a:lvl4pPr marL="712788" marR="0" indent="-171450" algn="l" defTabSz="914400" rtl="0" eaLnBrk="1" fontAlgn="base" latinLnBrk="0" hangingPunct="1">
              <a:lnSpc>
                <a:spcPct val="100000"/>
              </a:lnSpc>
              <a:spcBef>
                <a:spcPct val="20000"/>
              </a:spcBef>
              <a:spcAft>
                <a:spcPct val="0"/>
              </a:spcAft>
              <a:buClrTx/>
              <a:buSzTx/>
              <a:buFont typeface="Wingdings" pitchFamily="2" charset="2"/>
              <a:buChar char="w"/>
              <a:tabLst/>
              <a:defRPr sz="2000" kern="1200">
                <a:solidFill>
                  <a:schemeClr val="tx1"/>
                </a:solidFill>
                <a:latin typeface="Arial"/>
                <a:ea typeface="+mn-ea"/>
                <a:cs typeface="Arial"/>
              </a:defRPr>
            </a:lvl4pPr>
            <a:lvl5pPr marL="900113" marR="0" indent="-185738" algn="l" defTabSz="914400" rtl="0" eaLnBrk="1" fontAlgn="base" latinLnBrk="0" hangingPunct="1">
              <a:lnSpc>
                <a:spcPct val="100000"/>
              </a:lnSpc>
              <a:spcBef>
                <a:spcPct val="20000"/>
              </a:spcBef>
              <a:spcAft>
                <a:spcPct val="0"/>
              </a:spcAft>
              <a:buClrTx/>
              <a:buSzTx/>
              <a:buFont typeface="Arial" charset="0"/>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0000"/>
                </a:solidFill>
              </a:rPr>
              <a:t>Causes</a:t>
            </a:r>
          </a:p>
        </p:txBody>
      </p:sp>
    </p:spTree>
    <p:extLst>
      <p:ext uri="{BB962C8B-B14F-4D97-AF65-F5344CB8AC3E}">
        <p14:creationId xmlns:p14="http://schemas.microsoft.com/office/powerpoint/2010/main" val="58648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BA4B6F-2EF5-D65C-5B76-74B643C880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9436"/>
            <a:ext cx="11444288" cy="6499128"/>
          </a:xfrm>
          <a:prstGeom prst="rect">
            <a:avLst/>
          </a:prstGeom>
          <a:noFill/>
          <a:ln>
            <a:noFill/>
          </a:ln>
        </p:spPr>
      </p:pic>
    </p:spTree>
    <p:extLst>
      <p:ext uri="{BB962C8B-B14F-4D97-AF65-F5344CB8AC3E}">
        <p14:creationId xmlns:p14="http://schemas.microsoft.com/office/powerpoint/2010/main" val="3378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A9B15E-D374-4841-AE73-DB12A072961B}"/>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5" name="Object 4" hidden="1">
                        <a:extLst>
                          <a:ext uri="{FF2B5EF4-FFF2-40B4-BE49-F238E27FC236}">
                            <a16:creationId xmlns:a16="http://schemas.microsoft.com/office/drawing/2014/main" id="{EFA9B15E-D374-4841-AE73-DB12A072961B}"/>
                          </a:ext>
                        </a:extLst>
                      </p:cNvPr>
                      <p:cNvPicPr/>
                      <p:nvPr/>
                    </p:nvPicPr>
                    <p:blipFill>
                      <a:blip r:embed="rId4"/>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119FBF-48F7-423D-9C97-8372076F26DB}"/>
              </a:ext>
            </a:extLst>
          </p:cNvPr>
          <p:cNvSpPr>
            <a:spLocks noGrp="1"/>
          </p:cNvSpPr>
          <p:nvPr>
            <p:ph type="title"/>
          </p:nvPr>
        </p:nvSpPr>
        <p:spPr>
          <a:xfrm>
            <a:off x="905685" y="4117"/>
            <a:ext cx="10515600" cy="1325563"/>
          </a:xfrm>
        </p:spPr>
        <p:txBody>
          <a:bodyPr vert="horz"/>
          <a:lstStyle/>
          <a:p>
            <a:pPr algn="ctr"/>
            <a:r>
              <a:rPr lang="en-GB" b="1" dirty="0"/>
              <a:t>Who’s trusted?</a:t>
            </a:r>
          </a:p>
        </p:txBody>
      </p:sp>
      <p:graphicFrame>
        <p:nvGraphicFramePr>
          <p:cNvPr id="6" name="FullPage1Level">
            <a:extLst>
              <a:ext uri="{FF2B5EF4-FFF2-40B4-BE49-F238E27FC236}">
                <a16:creationId xmlns:a16="http://schemas.microsoft.com/office/drawing/2014/main" id="{4EC847F1-CD42-40F9-91CD-31C7B110E195}"/>
              </a:ext>
            </a:extLst>
          </p:cNvPr>
          <p:cNvGraphicFramePr>
            <a:graphicFrameLocks noGrp="1"/>
          </p:cNvGraphicFramePr>
          <p:nvPr>
            <p:extLst>
              <p:ext uri="{D42A27DB-BD31-4B8C-83A1-F6EECF244321}">
                <p14:modId xmlns:p14="http://schemas.microsoft.com/office/powerpoint/2010/main" val="3339917870"/>
              </p:ext>
            </p:extLst>
          </p:nvPr>
        </p:nvGraphicFramePr>
        <p:xfrm>
          <a:off x="1671674" y="1690688"/>
          <a:ext cx="8983623" cy="4802187"/>
        </p:xfrm>
        <a:graphic>
          <a:graphicData uri="http://schemas.openxmlformats.org/drawingml/2006/table">
            <a:tbl>
              <a:tblPr firstRow="1" bandRow="1">
                <a:tableStyleId>{5C22544A-7EE6-4342-B048-85BDC9FD1C3A}</a:tableStyleId>
              </a:tblPr>
              <a:tblGrid>
                <a:gridCol w="1209919">
                  <a:extLst>
                    <a:ext uri="{9D8B030D-6E8A-4147-A177-3AD203B41FA5}">
                      <a16:colId xmlns:a16="http://schemas.microsoft.com/office/drawing/2014/main" val="331548035"/>
                    </a:ext>
                  </a:extLst>
                </a:gridCol>
                <a:gridCol w="971713">
                  <a:extLst>
                    <a:ext uri="{9D8B030D-6E8A-4147-A177-3AD203B41FA5}">
                      <a16:colId xmlns:a16="http://schemas.microsoft.com/office/drawing/2014/main" val="1859302928"/>
                    </a:ext>
                  </a:extLst>
                </a:gridCol>
                <a:gridCol w="971713">
                  <a:extLst>
                    <a:ext uri="{9D8B030D-6E8A-4147-A177-3AD203B41FA5}">
                      <a16:colId xmlns:a16="http://schemas.microsoft.com/office/drawing/2014/main" val="1504458310"/>
                    </a:ext>
                  </a:extLst>
                </a:gridCol>
                <a:gridCol w="971713">
                  <a:extLst>
                    <a:ext uri="{9D8B030D-6E8A-4147-A177-3AD203B41FA5}">
                      <a16:colId xmlns:a16="http://schemas.microsoft.com/office/drawing/2014/main" val="434510983"/>
                    </a:ext>
                  </a:extLst>
                </a:gridCol>
                <a:gridCol w="971713">
                  <a:extLst>
                    <a:ext uri="{9D8B030D-6E8A-4147-A177-3AD203B41FA5}">
                      <a16:colId xmlns:a16="http://schemas.microsoft.com/office/drawing/2014/main" val="4174899664"/>
                    </a:ext>
                  </a:extLst>
                </a:gridCol>
                <a:gridCol w="971713">
                  <a:extLst>
                    <a:ext uri="{9D8B030D-6E8A-4147-A177-3AD203B41FA5}">
                      <a16:colId xmlns:a16="http://schemas.microsoft.com/office/drawing/2014/main" val="344251510"/>
                    </a:ext>
                  </a:extLst>
                </a:gridCol>
                <a:gridCol w="971713">
                  <a:extLst>
                    <a:ext uri="{9D8B030D-6E8A-4147-A177-3AD203B41FA5}">
                      <a16:colId xmlns:a16="http://schemas.microsoft.com/office/drawing/2014/main" val="925919229"/>
                    </a:ext>
                  </a:extLst>
                </a:gridCol>
                <a:gridCol w="971713">
                  <a:extLst>
                    <a:ext uri="{9D8B030D-6E8A-4147-A177-3AD203B41FA5}">
                      <a16:colId xmlns:a16="http://schemas.microsoft.com/office/drawing/2014/main" val="2133989551"/>
                    </a:ext>
                  </a:extLst>
                </a:gridCol>
                <a:gridCol w="971713">
                  <a:extLst>
                    <a:ext uri="{9D8B030D-6E8A-4147-A177-3AD203B41FA5}">
                      <a16:colId xmlns:a16="http://schemas.microsoft.com/office/drawing/2014/main" val="2839644339"/>
                    </a:ext>
                  </a:extLst>
                </a:gridCol>
              </a:tblGrid>
              <a:tr h="624110">
                <a:tc>
                  <a:txBody>
                    <a:bodyPr/>
                    <a:lstStyle/>
                    <a:p>
                      <a:endParaRPr lang="en-GB" sz="1200" dirty="0">
                        <a:solidFill>
                          <a:srgbClr val="FFFFFF"/>
                        </a:solidFill>
                      </a:endParaRPr>
                    </a:p>
                  </a:txBody>
                  <a:tcP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gn="ctr"/>
                      <a:r>
                        <a:rPr lang="en-GB" sz="1200" dirty="0">
                          <a:solidFill>
                            <a:schemeClr val="bg1"/>
                          </a:solidFill>
                        </a:rPr>
                        <a:t>England</a:t>
                      </a:r>
                    </a:p>
                  </a:txBody>
                  <a:tcPr marL="72000" marR="72000" marT="36068" marB="36068"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Labour 19</a:t>
                      </a:r>
                    </a:p>
                  </a:txBody>
                  <a:tcPr marL="72000" marR="72000" marT="36068" marB="36068"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England Swing</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txBody>
                  <a:tcPr marL="72000" marR="72000" marT="36068" marB="3606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Scotland</a:t>
                      </a:r>
                    </a:p>
                  </a:txBody>
                  <a:tcPr marL="72000" marR="72000" marT="36068" marB="36068"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Middle Scotland</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txBody>
                  <a:tcPr marL="72000" marR="72000" marT="36068" marB="3606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Wales</a:t>
                      </a:r>
                    </a:p>
                  </a:txBody>
                  <a:tcPr marL="72000" marR="72000" marT="36068" marB="36068"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412230649"/>
                  </a:ext>
                </a:extLst>
              </a:tr>
              <a:tr h="488202">
                <a:tc>
                  <a:txBody>
                    <a:bodyPr/>
                    <a:lstStyle/>
                    <a:p>
                      <a:r>
                        <a:rPr lang="en-GB" sz="1200" b="1" dirty="0">
                          <a:solidFill>
                            <a:schemeClr val="bg1"/>
                          </a:solidFill>
                        </a:rPr>
                        <a:t>#1</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Local councillors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tc>
                  <a:txBody>
                    <a:bodyPr/>
                    <a:lstStyle/>
                    <a:p>
                      <a:pPr algn="ctr" fontAlgn="b"/>
                      <a:r>
                        <a:rPr lang="en-GB" sz="1000" b="0" i="0" u="none" strike="noStrike" dirty="0">
                          <a:solidFill>
                            <a:schemeClr val="bg1"/>
                          </a:solidFill>
                          <a:effectLst/>
                          <a:latin typeface="Arial" panose="020B0604020202020204" pitchFamily="34" charset="0"/>
                        </a:rPr>
                        <a:t>Local councillors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tc>
                  <a:txBody>
                    <a:bodyPr/>
                    <a:lstStyle/>
                    <a:p>
                      <a:pPr algn="ctr" fontAlgn="b"/>
                      <a:r>
                        <a:rPr lang="en-GB" sz="1000" b="0" i="0" u="none" strike="noStrike">
                          <a:solidFill>
                            <a:schemeClr val="bg1"/>
                          </a:solidFill>
                          <a:effectLst/>
                          <a:latin typeface="Arial" panose="020B0604020202020204" pitchFamily="34" charset="0"/>
                        </a:rPr>
                        <a:t>Local councillors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chemeClr val="bg1"/>
                          </a:solidFill>
                          <a:effectLst/>
                          <a:latin typeface="Arial" panose="020B0604020202020204" pitchFamily="34" charset="0"/>
                        </a:rPr>
                        <a:t>Local councillors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tc>
                  <a:txBody>
                    <a:bodyPr/>
                    <a:lstStyle/>
                    <a:p>
                      <a:pPr algn="ctr" fontAlgn="b"/>
                      <a:r>
                        <a:rPr lang="en-GB" sz="1000" b="0" i="0" u="none" strike="noStrike">
                          <a:solidFill>
                            <a:schemeClr val="bg1"/>
                          </a:solidFill>
                          <a:effectLst/>
                          <a:latin typeface="Arial" panose="020B0604020202020204" pitchFamily="34" charset="0"/>
                        </a:rPr>
                        <a:t>Local councillors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chemeClr val="bg1"/>
                          </a:solidFill>
                          <a:effectLst/>
                          <a:latin typeface="Arial" panose="020B0604020202020204" pitchFamily="34" charset="0"/>
                        </a:rPr>
                        <a:t>Local councillors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2"/>
                    </a:solidFill>
                  </a:tcPr>
                </a:tc>
                <a:extLst>
                  <a:ext uri="{0D108BD9-81ED-4DB2-BD59-A6C34878D82A}">
                    <a16:rowId xmlns:a16="http://schemas.microsoft.com/office/drawing/2014/main" val="3226364279"/>
                  </a:ext>
                </a:extLst>
              </a:tr>
              <a:tr h="682753">
                <a:tc>
                  <a:txBody>
                    <a:bodyPr/>
                    <a:lstStyle/>
                    <a:p>
                      <a:r>
                        <a:rPr lang="en-GB" sz="1200" b="1" dirty="0">
                          <a:solidFill>
                            <a:schemeClr val="bg1"/>
                          </a:solidFill>
                        </a:rPr>
                        <a:t>#2</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Scottish Parliament/ Senedd</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Scottish Parliament/ Senedd</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Scottish Parliament/Senedd</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extLst>
                  <a:ext uri="{0D108BD9-81ED-4DB2-BD59-A6C34878D82A}">
                    <a16:rowId xmlns:a16="http://schemas.microsoft.com/office/drawing/2014/main" val="3381172687"/>
                  </a:ext>
                </a:extLst>
              </a:tr>
              <a:tr h="514172">
                <a:tc>
                  <a:txBody>
                    <a:bodyPr/>
                    <a:lstStyle/>
                    <a:p>
                      <a:r>
                        <a:rPr lang="en-GB" sz="1200" b="1" dirty="0">
                          <a:solidFill>
                            <a:schemeClr val="bg1"/>
                          </a:solidFill>
                        </a:rPr>
                        <a:t>#3</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4"/>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1"/>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3281116001"/>
                  </a:ext>
                </a:extLst>
              </a:tr>
              <a:tr h="514172">
                <a:tc>
                  <a:txBody>
                    <a:bodyPr/>
                    <a:lstStyle/>
                    <a:p>
                      <a:r>
                        <a:rPr lang="en-GB" sz="1200" b="1" dirty="0">
                          <a:solidFill>
                            <a:schemeClr val="bg1"/>
                          </a:solidFill>
                        </a:rPr>
                        <a:t>#4</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92D050"/>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927737893"/>
                  </a:ext>
                </a:extLst>
              </a:tr>
              <a:tr h="514172">
                <a:tc>
                  <a:txBody>
                    <a:bodyPr/>
                    <a:lstStyle/>
                    <a:p>
                      <a:r>
                        <a:rPr lang="en-GB" sz="1200" b="1" dirty="0">
                          <a:solidFill>
                            <a:schemeClr val="bg1"/>
                          </a:solidFill>
                        </a:rPr>
                        <a:t>#5</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Trade union leaders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1"/>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92D050"/>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Directly elected city/regional mayors</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21727676"/>
                  </a:ext>
                </a:extLst>
              </a:tr>
              <a:tr h="488202">
                <a:tc>
                  <a:txBody>
                    <a:bodyPr/>
                    <a:lstStyle/>
                    <a:p>
                      <a:r>
                        <a:rPr lang="en-GB" sz="1200" b="1" dirty="0">
                          <a:solidFill>
                            <a:schemeClr val="bg1"/>
                          </a:solidFill>
                        </a:rPr>
                        <a:t>#6</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tc>
                  <a:txBody>
                    <a:bodyPr/>
                    <a:lstStyle/>
                    <a:p>
                      <a:pPr algn="ctr" fontAlgn="b"/>
                      <a:r>
                        <a:rPr lang="en-GB" sz="1000" b="0" i="0" u="none" strike="noStrike" dirty="0">
                          <a:solidFill>
                            <a:schemeClr val="bg1"/>
                          </a:solidFill>
                          <a:effectLst/>
                          <a:latin typeface="Arial" panose="020B0604020202020204" pitchFamily="34" charset="0"/>
                        </a:rPr>
                        <a:t>School governors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accent6"/>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Civil servants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2060"/>
                    </a:solidFill>
                  </a:tcPr>
                </a:tc>
                <a:extLst>
                  <a:ext uri="{0D108BD9-81ED-4DB2-BD59-A6C34878D82A}">
                    <a16:rowId xmlns:a16="http://schemas.microsoft.com/office/drawing/2014/main" val="332958198"/>
                  </a:ext>
                </a:extLst>
              </a:tr>
              <a:tr h="4882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#7</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tc>
                  <a:txBody>
                    <a:bodyPr/>
                    <a:lstStyle/>
                    <a:p>
                      <a:pPr algn="ctr" fontAlgn="b"/>
                      <a:r>
                        <a:rPr lang="en-GB" sz="1000" b="0" i="0" u="none" strike="noStrike" dirty="0">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Parliament</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0B050"/>
                    </a:solidFill>
                  </a:tcPr>
                </a:tc>
                <a:extLst>
                  <a:ext uri="{0D108BD9-81ED-4DB2-BD59-A6C34878D82A}">
                    <a16:rowId xmlns:a16="http://schemas.microsoft.com/office/drawing/2014/main" val="1177708064"/>
                  </a:ext>
                </a:extLst>
              </a:tr>
              <a:tr h="4882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#8</a:t>
                      </a:r>
                    </a:p>
                  </a:txBody>
                  <a:tcPr marL="72000" marR="72000" marT="36068" marB="36068"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C00000"/>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 </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pPr algn="ctr" fontAlgn="b"/>
                      <a:r>
                        <a:rPr lang="en-GB" sz="1000" b="0" i="0" u="none" strike="noStrike">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tc>
                  <a:txBody>
                    <a:bodyPr/>
                    <a:lstStyle/>
                    <a:p>
                      <a:pPr algn="ctr" fontAlgn="b"/>
                      <a:r>
                        <a:rPr lang="en-GB" sz="1000" b="0" i="0" u="none" strike="noStrike" dirty="0">
                          <a:solidFill>
                            <a:schemeClr val="bg1"/>
                          </a:solidFill>
                          <a:effectLst/>
                          <a:latin typeface="Arial" panose="020B0604020202020204" pitchFamily="34" charset="0"/>
                        </a:rPr>
                        <a:t> </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dirty="0">
                          <a:solidFill>
                            <a:schemeClr val="bg1"/>
                          </a:solidFill>
                          <a:effectLst/>
                          <a:latin typeface="Arial" panose="020B0604020202020204" pitchFamily="34" charset="0"/>
                        </a:rPr>
                        <a:t>Members of the House of Lords</a:t>
                      </a:r>
                    </a:p>
                  </a:txBody>
                  <a:tcPr marL="7620" marR="7620" marT="762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63277F"/>
                    </a:solidFill>
                  </a:tcPr>
                </a:tc>
                <a:extLst>
                  <a:ext uri="{0D108BD9-81ED-4DB2-BD59-A6C34878D82A}">
                    <a16:rowId xmlns:a16="http://schemas.microsoft.com/office/drawing/2014/main" val="1055392079"/>
                  </a:ext>
                </a:extLst>
              </a:tr>
            </a:tbl>
          </a:graphicData>
        </a:graphic>
      </p:graphicFrame>
      <p:sp>
        <p:nvSpPr>
          <p:cNvPr id="8" name="TextBox 7">
            <a:extLst>
              <a:ext uri="{FF2B5EF4-FFF2-40B4-BE49-F238E27FC236}">
                <a16:creationId xmlns:a16="http://schemas.microsoft.com/office/drawing/2014/main" id="{2787A68D-4043-46AF-A893-66B2398BBE63}"/>
              </a:ext>
            </a:extLst>
          </p:cNvPr>
          <p:cNvSpPr txBox="1"/>
          <p:nvPr/>
        </p:nvSpPr>
        <p:spPr>
          <a:xfrm>
            <a:off x="1503000" y="1145014"/>
            <a:ext cx="8999900" cy="369332"/>
          </a:xfrm>
          <a:prstGeom prst="rect">
            <a:avLst/>
          </a:prstGeom>
          <a:noFill/>
        </p:spPr>
        <p:txBody>
          <a:bodyPr wrap="square">
            <a:spAutoFit/>
          </a:bodyPr>
          <a:lstStyle/>
          <a:p>
            <a:r>
              <a:rPr lang="en-GB" sz="1000" b="1" dirty="0">
                <a:solidFill>
                  <a:srgbClr val="000000"/>
                </a:solidFill>
                <a:latin typeface="Arial" panose="020B0604020202020204" pitchFamily="34" charset="0"/>
              </a:rPr>
              <a:t>Which of the following groups of people do you trust most to have your best interests at heart? Please rank your top three. </a:t>
            </a:r>
            <a:r>
              <a:rPr lang="en-GB" sz="1000" b="1" i="1" dirty="0">
                <a:solidFill>
                  <a:srgbClr val="000000"/>
                </a:solidFill>
                <a:latin typeface="arial" panose="020B0604020202020204" pitchFamily="34" charset="0"/>
              </a:rPr>
              <a:t>Included in top three</a:t>
            </a:r>
            <a:r>
              <a:rPr lang="en-GB" dirty="0"/>
              <a:t> </a:t>
            </a:r>
          </a:p>
        </p:txBody>
      </p:sp>
    </p:spTree>
    <p:extLst>
      <p:ext uri="{BB962C8B-B14F-4D97-AF65-F5344CB8AC3E}">
        <p14:creationId xmlns:p14="http://schemas.microsoft.com/office/powerpoint/2010/main" val="143172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DA0862-58F0-41CA-9AA2-6C6E6731EBD2}"/>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98" imgH="499" progId="TCLayout.ActiveDocument.1">
                  <p:embed/>
                </p:oleObj>
              </mc:Choice>
              <mc:Fallback>
                <p:oleObj name="think-cell Slide" r:id="rId29" imgW="498" imgH="499" progId="TCLayout.ActiveDocument.1">
                  <p:embed/>
                  <p:pic>
                    <p:nvPicPr>
                      <p:cNvPr id="5" name="Object 4" hidden="1">
                        <a:extLst>
                          <a:ext uri="{FF2B5EF4-FFF2-40B4-BE49-F238E27FC236}">
                            <a16:creationId xmlns:a16="http://schemas.microsoft.com/office/drawing/2014/main" id="{33DA0862-58F0-41CA-9AA2-6C6E6731EBD2}"/>
                          </a:ext>
                        </a:extLst>
                      </p:cNvPr>
                      <p:cNvPicPr/>
                      <p:nvPr/>
                    </p:nvPicPr>
                    <p:blipFill>
                      <a:blip r:embed="rId30"/>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6FAC01-CB5F-4A28-B09B-1271C75F0392}"/>
              </a:ext>
            </a:extLst>
          </p:cNvPr>
          <p:cNvSpPr>
            <a:spLocks noGrp="1"/>
          </p:cNvSpPr>
          <p:nvPr>
            <p:ph type="title"/>
          </p:nvPr>
        </p:nvSpPr>
        <p:spPr>
          <a:xfrm>
            <a:off x="838200" y="-46037"/>
            <a:ext cx="10515600" cy="1736725"/>
          </a:xfrm>
        </p:spPr>
        <p:txBody>
          <a:bodyPr vert="horz">
            <a:normAutofit/>
          </a:bodyPr>
          <a:lstStyle/>
          <a:p>
            <a:pPr algn="ctr"/>
            <a:r>
              <a:rPr lang="en-GB" sz="3200" b="1" dirty="0">
                <a:latin typeface="+mn-lt"/>
              </a:rPr>
              <a:t>The most centralised system of government</a:t>
            </a:r>
          </a:p>
        </p:txBody>
      </p:sp>
      <p:graphicFrame>
        <p:nvGraphicFramePr>
          <p:cNvPr id="586" name="Chart 585">
            <a:extLst>
              <a:ext uri="{FF2B5EF4-FFF2-40B4-BE49-F238E27FC236}">
                <a16:creationId xmlns:a16="http://schemas.microsoft.com/office/drawing/2014/main" id="{54E48CA9-E7D0-4AF4-9B4B-C1E987BDB87B}"/>
              </a:ext>
            </a:extLst>
          </p:cNvPr>
          <p:cNvGraphicFramePr/>
          <p:nvPr>
            <p:custDataLst>
              <p:tags r:id="rId2"/>
            </p:custDataLst>
          </p:nvPr>
        </p:nvGraphicFramePr>
        <p:xfrm>
          <a:off x="1760538" y="1690688"/>
          <a:ext cx="7854950" cy="4608512"/>
        </p:xfrm>
        <a:graphic>
          <a:graphicData uri="http://schemas.openxmlformats.org/drawingml/2006/chart">
            <c:chart xmlns:c="http://schemas.openxmlformats.org/drawingml/2006/chart" xmlns:r="http://schemas.openxmlformats.org/officeDocument/2006/relationships" r:id="rId31"/>
          </a:graphicData>
        </a:graphic>
      </p:graphicFrame>
      <p:cxnSp>
        <p:nvCxnSpPr>
          <p:cNvPr id="521" name="Straight Connector 520">
            <a:extLst>
              <a:ext uri="{FF2B5EF4-FFF2-40B4-BE49-F238E27FC236}">
                <a16:creationId xmlns:a16="http://schemas.microsoft.com/office/drawing/2014/main" id="{7AC73A4D-4B08-4B52-89BC-29A88D909FAE}"/>
              </a:ext>
            </a:extLst>
          </p:cNvPr>
          <p:cNvCxnSpPr>
            <a:cxnSpLocks/>
          </p:cNvCxnSpPr>
          <p:nvPr>
            <p:custDataLst>
              <p:tags r:id="rId3"/>
            </p:custDataLst>
          </p:nvPr>
        </p:nvCxnSpPr>
        <p:spPr bwMode="gray">
          <a:xfrm>
            <a:off x="6697664" y="2139949"/>
            <a:ext cx="466725" cy="141288"/>
          </a:xfrm>
          <a:prstGeom prst="line">
            <a:avLst/>
          </a:prstGeom>
          <a:ln w="6350" cap="flat" cmpd="sng" algn="ctr">
            <a:solidFill>
              <a:srgbClr val="8080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2BF1FA95-57A5-4051-8ADA-17122AE987CD}"/>
              </a:ext>
            </a:extLst>
          </p:cNvPr>
          <p:cNvSpPr/>
          <p:nvPr>
            <p:custDataLst>
              <p:tags r:id="rId4"/>
            </p:custDataLst>
          </p:nvPr>
        </p:nvSpPr>
        <p:spPr bwMode="gray">
          <a:xfrm>
            <a:off x="4162425" y="5040313"/>
            <a:ext cx="400050"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C10C2182-FE65-4B73-8FCB-B4453AB1B789}" type="datetime'''''''''''''C''''''''''ana''''d''''''''''a'''''''''''">
              <a:rPr lang="en-GB" altLang="en-US" sz="800">
                <a:solidFill>
                  <a:schemeClr val="tx1"/>
                </a:solidFill>
              </a:rPr>
              <a:pPr>
                <a:lnSpc>
                  <a:spcPct val="90000"/>
                </a:lnSpc>
              </a:pPr>
              <a:t>Canada</a:t>
            </a:fld>
            <a:endParaRPr lang="en-GB" sz="800" dirty="0" err="1">
              <a:solidFill>
                <a:schemeClr val="tx1"/>
              </a:solidFill>
            </a:endParaRPr>
          </a:p>
        </p:txBody>
      </p:sp>
      <p:sp>
        <p:nvSpPr>
          <p:cNvPr id="41" name="Rectangle 40">
            <a:extLst>
              <a:ext uri="{FF2B5EF4-FFF2-40B4-BE49-F238E27FC236}">
                <a16:creationId xmlns:a16="http://schemas.microsoft.com/office/drawing/2014/main" id="{A0E12F63-2616-4B14-A9CC-FCBF9681E054}"/>
              </a:ext>
            </a:extLst>
          </p:cNvPr>
          <p:cNvSpPr/>
          <p:nvPr>
            <p:custDataLst>
              <p:tags r:id="rId5"/>
            </p:custDataLst>
          </p:nvPr>
        </p:nvSpPr>
        <p:spPr bwMode="auto">
          <a:xfrm>
            <a:off x="5160964" y="6326188"/>
            <a:ext cx="4322763" cy="3048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r"/>
            <a:fld id="{56D5575D-666E-474B-8FE6-F6FE2F5DF9A3}" type="thinkcell&lt;?xml version=&quot;1.0&quot; encoding=&quot;UTF-16&quot; standalone=&quot;yes&quot;?&gt;&lt;root reqver=&quot;27037&quot;&gt;&lt;version val=&quot;32982&quot;/&gt;&lt;PersistentType&gt;&lt;m_guid val=&quot;f71f1521-f9e8-4e48-965a-31ae5ffb1499&quot;/&gt;&lt;m_prec&gt;&lt;m_yearfmt&gt;&lt;begin val=&quot;0&quot;/&gt;&lt;end val=&quot;4&quot;/&gt;&lt;/m_yearfmt&gt;&lt;/m_prec&gt;&lt;/PersistentType&gt;&lt;/root&gt;">
              <a:rPr lang="en-GB" altLang="en-US" b="1">
                <a:solidFill>
                  <a:schemeClr val="tx1"/>
                </a:solidFill>
              </a:rPr>
              <a:pPr/>
              <a:t>Central Government share of Spending (% Total Government Spending)</a:t>
            </a:fld>
            <a:br>
              <a:rPr lang="en-GB" altLang="en-US" b="1" dirty="0">
                <a:solidFill>
                  <a:schemeClr val="tx1"/>
                </a:solidFill>
              </a:rPr>
            </a:br>
            <a:endParaRPr lang="en-GB" b="1" dirty="0">
              <a:solidFill>
                <a:schemeClr val="tx1"/>
              </a:solidFill>
            </a:endParaRPr>
          </a:p>
        </p:txBody>
      </p:sp>
      <p:sp>
        <p:nvSpPr>
          <p:cNvPr id="44" name="Rectangle 43">
            <a:extLst>
              <a:ext uri="{FF2B5EF4-FFF2-40B4-BE49-F238E27FC236}">
                <a16:creationId xmlns:a16="http://schemas.microsoft.com/office/drawing/2014/main" id="{BCE2D1E6-4F02-42AA-9354-556B412BAD6A}"/>
              </a:ext>
            </a:extLst>
          </p:cNvPr>
          <p:cNvSpPr/>
          <p:nvPr>
            <p:custDataLst>
              <p:tags r:id="rId6"/>
            </p:custDataLst>
          </p:nvPr>
        </p:nvSpPr>
        <p:spPr bwMode="auto">
          <a:xfrm>
            <a:off x="1446213" y="2312989"/>
            <a:ext cx="304800" cy="31543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none" lIns="0" tIns="0" rIns="0" bIns="0" numCol="1" spcCol="0" rtlCol="0" fromWordArt="0" anchor="b" anchorCtr="0" forceAA="0" compatLnSpc="1">
            <a:prstTxWarp prst="textNoShape">
              <a:avLst/>
            </a:prstTxWarp>
            <a:noAutofit/>
          </a:bodyPr>
          <a:lstStyle/>
          <a:p>
            <a:pPr algn="ctr"/>
            <a:fld id="{19110D47-709B-44C2-AFEA-762890A8260C}" type="datetime'Central control of Tax''ati''on (% ''of Total Tax Collec''ted'">
              <a:rPr lang="en-GB" altLang="en-US" b="1">
                <a:solidFill>
                  <a:schemeClr val="tx1"/>
                </a:solidFill>
              </a:rPr>
              <a:pPr/>
              <a:t>Central control of Taxation (% of Total Tax Collected</a:t>
            </a:fld>
            <a:br>
              <a:rPr lang="en-GB" altLang="en-US" b="1" dirty="0">
                <a:solidFill>
                  <a:schemeClr val="tx1"/>
                </a:solidFill>
              </a:rPr>
            </a:br>
            <a:endParaRPr lang="en-GB" b="1" dirty="0">
              <a:solidFill>
                <a:schemeClr val="tx1"/>
              </a:solidFill>
            </a:endParaRPr>
          </a:p>
        </p:txBody>
      </p:sp>
      <p:sp>
        <p:nvSpPr>
          <p:cNvPr id="39" name="Rectangle 38">
            <a:extLst>
              <a:ext uri="{FF2B5EF4-FFF2-40B4-BE49-F238E27FC236}">
                <a16:creationId xmlns:a16="http://schemas.microsoft.com/office/drawing/2014/main" id="{D8EFB829-D3A0-45DA-8C57-E31744264000}"/>
              </a:ext>
            </a:extLst>
          </p:cNvPr>
          <p:cNvSpPr/>
          <p:nvPr>
            <p:custDataLst>
              <p:tags r:id="rId7"/>
            </p:custDataLst>
          </p:nvPr>
        </p:nvSpPr>
        <p:spPr bwMode="gray">
          <a:xfrm>
            <a:off x="4676775" y="4708525"/>
            <a:ext cx="438150"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B9BD00"/>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D3E8762A-B479-4A3F-AA60-42397CE7537C}" type="datetime'Au''''''s''t''''r''''''a''''l''''''''''i''''''''''''a'''">
              <a:rPr lang="en-GB" altLang="en-US" sz="800">
                <a:solidFill>
                  <a:schemeClr val="tx1"/>
                </a:solidFill>
              </a:rPr>
              <a:pPr/>
              <a:t>Australia</a:t>
            </a:fld>
            <a:endParaRPr lang="en-GB" sz="800" dirty="0" err="1">
              <a:solidFill>
                <a:schemeClr val="tx1"/>
              </a:solidFill>
            </a:endParaRPr>
          </a:p>
        </p:txBody>
      </p:sp>
      <p:sp>
        <p:nvSpPr>
          <p:cNvPr id="45" name="Rectangle 44">
            <a:extLst>
              <a:ext uri="{FF2B5EF4-FFF2-40B4-BE49-F238E27FC236}">
                <a16:creationId xmlns:a16="http://schemas.microsoft.com/office/drawing/2014/main" id="{46606C0C-FB4E-4F71-81AF-FC9ADA917D18}"/>
              </a:ext>
            </a:extLst>
          </p:cNvPr>
          <p:cNvSpPr/>
          <p:nvPr>
            <p:custDataLst>
              <p:tags r:id="rId8"/>
            </p:custDataLst>
          </p:nvPr>
        </p:nvSpPr>
        <p:spPr bwMode="gray">
          <a:xfrm>
            <a:off x="4645026" y="3213100"/>
            <a:ext cx="409575"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CED6B8C8-FF03-4E4B-9DED-797772F71B3F}" type="datetime'''''''''B''e''''''l''g''''i''''''''''u''''''''''''''''''''m'">
              <a:rPr lang="en-GB" altLang="en-US" sz="800">
                <a:solidFill>
                  <a:schemeClr val="tx1"/>
                </a:solidFill>
              </a:rPr>
              <a:pPr/>
              <a:t>Belgium</a:t>
            </a:fld>
            <a:endParaRPr lang="en-GB" sz="800" dirty="0" err="1">
              <a:solidFill>
                <a:schemeClr val="tx1"/>
              </a:solidFill>
            </a:endParaRPr>
          </a:p>
        </p:txBody>
      </p:sp>
      <p:sp>
        <p:nvSpPr>
          <p:cNvPr id="47" name="Rectangle 46">
            <a:extLst>
              <a:ext uri="{FF2B5EF4-FFF2-40B4-BE49-F238E27FC236}">
                <a16:creationId xmlns:a16="http://schemas.microsoft.com/office/drawing/2014/main" id="{3C8C97BC-7F7A-4B3C-9CFE-4915D45D30D9}"/>
              </a:ext>
            </a:extLst>
          </p:cNvPr>
          <p:cNvSpPr/>
          <p:nvPr>
            <p:custDataLst>
              <p:tags r:id="rId9"/>
            </p:custDataLst>
          </p:nvPr>
        </p:nvSpPr>
        <p:spPr bwMode="gray">
          <a:xfrm>
            <a:off x="3579814" y="3394075"/>
            <a:ext cx="454025"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832A29BF-3106-4762-88DD-C23AC5916F93}" type="datetime'''De''''''''nmar''''''''''''''''''''''''''''k'''''''''''''">
              <a:rPr lang="en-GB" altLang="en-US" sz="800">
                <a:solidFill>
                  <a:schemeClr val="tx1"/>
                </a:solidFill>
              </a:rPr>
              <a:pPr>
                <a:lnSpc>
                  <a:spcPct val="90000"/>
                </a:lnSpc>
              </a:pPr>
              <a:t>Denmark</a:t>
            </a:fld>
            <a:endParaRPr lang="en-GB" sz="800" dirty="0" err="1">
              <a:solidFill>
                <a:schemeClr val="tx1"/>
              </a:solidFill>
            </a:endParaRPr>
          </a:p>
        </p:txBody>
      </p:sp>
      <p:sp>
        <p:nvSpPr>
          <p:cNvPr id="43" name="Rectangle 42">
            <a:extLst>
              <a:ext uri="{FF2B5EF4-FFF2-40B4-BE49-F238E27FC236}">
                <a16:creationId xmlns:a16="http://schemas.microsoft.com/office/drawing/2014/main" id="{CED7B886-5459-40DA-A8FF-1348E6B99F5B}"/>
              </a:ext>
            </a:extLst>
          </p:cNvPr>
          <p:cNvSpPr/>
          <p:nvPr>
            <p:custDataLst>
              <p:tags r:id="rId10"/>
            </p:custDataLst>
          </p:nvPr>
        </p:nvSpPr>
        <p:spPr bwMode="gray">
          <a:xfrm>
            <a:off x="5481638" y="2924175"/>
            <a:ext cx="363538"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61D67B12-6853-464B-9867-47533ACB2763}" type="datetime'''''''''M''''''''e''''''x''i''''''''''''''''''c''''''o'">
              <a:rPr lang="en-GB" altLang="en-US" sz="800">
                <a:solidFill>
                  <a:schemeClr val="tx1"/>
                </a:solidFill>
              </a:rPr>
              <a:pPr algn="ctr">
                <a:lnSpc>
                  <a:spcPct val="90000"/>
                </a:lnSpc>
              </a:pPr>
              <a:t>Mexico</a:t>
            </a:fld>
            <a:endParaRPr lang="en-GB" sz="800" dirty="0" err="1">
              <a:solidFill>
                <a:schemeClr val="tx1"/>
              </a:solidFill>
            </a:endParaRPr>
          </a:p>
        </p:txBody>
      </p:sp>
      <p:sp>
        <p:nvSpPr>
          <p:cNvPr id="50" name="Rectangle 49">
            <a:extLst>
              <a:ext uri="{FF2B5EF4-FFF2-40B4-BE49-F238E27FC236}">
                <a16:creationId xmlns:a16="http://schemas.microsoft.com/office/drawing/2014/main" id="{23C4D6C3-0F23-4DD6-900E-4C530388D38A}"/>
              </a:ext>
            </a:extLst>
          </p:cNvPr>
          <p:cNvSpPr/>
          <p:nvPr>
            <p:custDataLst>
              <p:tags r:id="rId11"/>
            </p:custDataLst>
          </p:nvPr>
        </p:nvSpPr>
        <p:spPr bwMode="gray">
          <a:xfrm>
            <a:off x="5721350" y="3517900"/>
            <a:ext cx="376238"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D0F1A1DC-E656-48BF-8A36-3B7A546FAF66}" type="datetime'F''i''''''''''n''l''''''''''''''''a''''''''''''''n''d'''''">
              <a:rPr lang="en-GB" altLang="en-US" sz="800">
                <a:solidFill>
                  <a:schemeClr val="tx1"/>
                </a:solidFill>
              </a:rPr>
              <a:pPr>
                <a:lnSpc>
                  <a:spcPct val="90000"/>
                </a:lnSpc>
              </a:pPr>
              <a:t>Finland</a:t>
            </a:fld>
            <a:endParaRPr lang="en-GB" sz="800" dirty="0" err="1">
              <a:solidFill>
                <a:schemeClr val="tx1"/>
              </a:solidFill>
            </a:endParaRPr>
          </a:p>
        </p:txBody>
      </p:sp>
      <p:sp>
        <p:nvSpPr>
          <p:cNvPr id="54" name="Rectangle 53">
            <a:extLst>
              <a:ext uri="{FF2B5EF4-FFF2-40B4-BE49-F238E27FC236}">
                <a16:creationId xmlns:a16="http://schemas.microsoft.com/office/drawing/2014/main" id="{E0F2ADCB-E920-435B-AFD5-90C2BE3165F2}"/>
              </a:ext>
            </a:extLst>
          </p:cNvPr>
          <p:cNvSpPr/>
          <p:nvPr>
            <p:custDataLst>
              <p:tags r:id="rId12"/>
            </p:custDataLst>
          </p:nvPr>
        </p:nvSpPr>
        <p:spPr bwMode="gray">
          <a:xfrm>
            <a:off x="5326064" y="3930650"/>
            <a:ext cx="460375"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C0B28EFC-8D42-4359-B750-6EC8A839E840}" type="datetime'''''G''e''r''''''''''''''''''''m''''''''''a''''n''y'''''">
              <a:rPr lang="en-GB" altLang="en-US" sz="800">
                <a:solidFill>
                  <a:schemeClr val="tx1"/>
                </a:solidFill>
              </a:rPr>
              <a:pPr algn="ctr">
                <a:lnSpc>
                  <a:spcPct val="90000"/>
                </a:lnSpc>
              </a:pPr>
              <a:t>Germany</a:t>
            </a:fld>
            <a:endParaRPr lang="en-GB" sz="800" dirty="0" err="1">
              <a:solidFill>
                <a:schemeClr val="tx1"/>
              </a:solidFill>
            </a:endParaRPr>
          </a:p>
        </p:txBody>
      </p:sp>
      <p:sp>
        <p:nvSpPr>
          <p:cNvPr id="69" name="Rectangle 68">
            <a:extLst>
              <a:ext uri="{FF2B5EF4-FFF2-40B4-BE49-F238E27FC236}">
                <a16:creationId xmlns:a16="http://schemas.microsoft.com/office/drawing/2014/main" id="{DAE65C45-FB93-4C97-94F0-7BF23CB00C2E}"/>
              </a:ext>
            </a:extLst>
          </p:cNvPr>
          <p:cNvSpPr/>
          <p:nvPr>
            <p:custDataLst>
              <p:tags r:id="rId13"/>
            </p:custDataLst>
          </p:nvPr>
        </p:nvSpPr>
        <p:spPr bwMode="gray">
          <a:xfrm>
            <a:off x="4905376" y="3713163"/>
            <a:ext cx="411163"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6CC0C0"/>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15452AFD-7C58-470A-9A86-705F3BD17471}" type="datetime'''''S''''''''''''''''''''w''''ede''''''''''''n'''''">
              <a:rPr lang="en-GB" altLang="en-US" sz="800">
                <a:solidFill>
                  <a:schemeClr val="tx1"/>
                </a:solidFill>
              </a:rPr>
              <a:pPr>
                <a:lnSpc>
                  <a:spcPct val="90000"/>
                </a:lnSpc>
              </a:pPr>
              <a:t>Sweden</a:t>
            </a:fld>
            <a:endParaRPr lang="en-GB" sz="800" dirty="0" err="1">
              <a:solidFill>
                <a:schemeClr val="tx1"/>
              </a:solidFill>
            </a:endParaRPr>
          </a:p>
        </p:txBody>
      </p:sp>
      <p:sp>
        <p:nvSpPr>
          <p:cNvPr id="64" name="Rectangle 63">
            <a:extLst>
              <a:ext uri="{FF2B5EF4-FFF2-40B4-BE49-F238E27FC236}">
                <a16:creationId xmlns:a16="http://schemas.microsoft.com/office/drawing/2014/main" id="{17F37603-709D-4AFD-ABC6-2C94BC2C2DA3}"/>
              </a:ext>
            </a:extLst>
          </p:cNvPr>
          <p:cNvSpPr/>
          <p:nvPr>
            <p:custDataLst>
              <p:tags r:id="rId14"/>
            </p:custDataLst>
          </p:nvPr>
        </p:nvSpPr>
        <p:spPr bwMode="gray">
          <a:xfrm>
            <a:off x="6726238" y="2527300"/>
            <a:ext cx="228600"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1749BD3D-C264-4BFF-A710-C12D82592459}" type="datetime'''''''I''''t''''''''''''''''a''''''l''''y'">
              <a:rPr lang="en-GB" altLang="en-US" sz="800">
                <a:solidFill>
                  <a:schemeClr val="tx1"/>
                </a:solidFill>
              </a:rPr>
              <a:pPr algn="ctr">
                <a:lnSpc>
                  <a:spcPct val="90000"/>
                </a:lnSpc>
              </a:pPr>
              <a:t>Italy</a:t>
            </a:fld>
            <a:endParaRPr lang="en-GB" sz="800" dirty="0" err="1">
              <a:solidFill>
                <a:schemeClr val="tx1"/>
              </a:solidFill>
            </a:endParaRPr>
          </a:p>
        </p:txBody>
      </p:sp>
      <p:sp>
        <p:nvSpPr>
          <p:cNvPr id="48" name="Rectangle 47">
            <a:extLst>
              <a:ext uri="{FF2B5EF4-FFF2-40B4-BE49-F238E27FC236}">
                <a16:creationId xmlns:a16="http://schemas.microsoft.com/office/drawing/2014/main" id="{F8934E22-9609-40E3-9704-74BBB88F6030}"/>
              </a:ext>
            </a:extLst>
          </p:cNvPr>
          <p:cNvSpPr/>
          <p:nvPr>
            <p:custDataLst>
              <p:tags r:id="rId15"/>
            </p:custDataLst>
          </p:nvPr>
        </p:nvSpPr>
        <p:spPr bwMode="gray">
          <a:xfrm>
            <a:off x="5929314" y="2654300"/>
            <a:ext cx="360363"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36C06A88-BA14-43F0-A30A-94C4C3D615F9}" type="datetime'''''''''''P''''''o''''''''''''l''''''''a''''''''n''''''d'''''">
              <a:rPr lang="en-GB" altLang="en-US" sz="800">
                <a:solidFill>
                  <a:schemeClr val="tx1"/>
                </a:solidFill>
              </a:rPr>
              <a:pPr>
                <a:lnSpc>
                  <a:spcPct val="90000"/>
                </a:lnSpc>
              </a:pPr>
              <a:t>Poland</a:t>
            </a:fld>
            <a:endParaRPr lang="en-GB" sz="800" dirty="0" err="1">
              <a:solidFill>
                <a:schemeClr val="tx1"/>
              </a:solidFill>
            </a:endParaRPr>
          </a:p>
        </p:txBody>
      </p:sp>
      <p:sp>
        <p:nvSpPr>
          <p:cNvPr id="70" name="Rectangle 69">
            <a:extLst>
              <a:ext uri="{FF2B5EF4-FFF2-40B4-BE49-F238E27FC236}">
                <a16:creationId xmlns:a16="http://schemas.microsoft.com/office/drawing/2014/main" id="{CB97036B-D2D3-4C54-A4FC-B286229B3C77}"/>
              </a:ext>
            </a:extLst>
          </p:cNvPr>
          <p:cNvSpPr/>
          <p:nvPr>
            <p:custDataLst>
              <p:tags r:id="rId16"/>
            </p:custDataLst>
          </p:nvPr>
        </p:nvSpPr>
        <p:spPr bwMode="gray">
          <a:xfrm>
            <a:off x="5273676" y="3382963"/>
            <a:ext cx="303213"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BAD2BF2B-1CFE-439F-8285-3647FFA48863}" type="datetime'''S''''''''p''''''''''''''''''''''''''''a''''''''i''''''n'''">
              <a:rPr lang="en-GB" altLang="en-US" sz="800">
                <a:solidFill>
                  <a:schemeClr val="tx1"/>
                </a:solidFill>
              </a:rPr>
              <a:pPr algn="ctr">
                <a:lnSpc>
                  <a:spcPct val="90000"/>
                </a:lnSpc>
              </a:pPr>
              <a:t>Spain</a:t>
            </a:fld>
            <a:endParaRPr lang="en-GB" sz="800" dirty="0" err="1">
              <a:solidFill>
                <a:schemeClr val="tx1"/>
              </a:solidFill>
            </a:endParaRPr>
          </a:p>
        </p:txBody>
      </p:sp>
      <p:sp>
        <p:nvSpPr>
          <p:cNvPr id="71" name="Rectangle 70">
            <a:extLst>
              <a:ext uri="{FF2B5EF4-FFF2-40B4-BE49-F238E27FC236}">
                <a16:creationId xmlns:a16="http://schemas.microsoft.com/office/drawing/2014/main" id="{4C9C0AB3-6E15-4B6B-A600-A5CE2588E5D3}"/>
              </a:ext>
            </a:extLst>
          </p:cNvPr>
          <p:cNvSpPr/>
          <p:nvPr>
            <p:custDataLst>
              <p:tags r:id="rId17"/>
            </p:custDataLst>
          </p:nvPr>
        </p:nvSpPr>
        <p:spPr bwMode="gray">
          <a:xfrm>
            <a:off x="3871914" y="4545013"/>
            <a:ext cx="568325"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nSpc>
                <a:spcPct val="90000"/>
              </a:lnSpc>
            </a:pPr>
            <a:fld id="{B561372C-2EB0-4DFE-A1EA-2217825F12B9}" type="datetime'S''''''''w''''itz''''er''''''''''''''''l''a''''''''n''d'''''''">
              <a:rPr lang="en-GB" altLang="en-US" sz="800">
                <a:solidFill>
                  <a:schemeClr val="tx1"/>
                </a:solidFill>
              </a:rPr>
              <a:pPr>
                <a:lnSpc>
                  <a:spcPct val="90000"/>
                </a:lnSpc>
              </a:pPr>
              <a:t>Switzerland</a:t>
            </a:fld>
            <a:endParaRPr lang="en-GB" sz="800" dirty="0" err="1">
              <a:solidFill>
                <a:schemeClr val="tx1"/>
              </a:solidFill>
            </a:endParaRPr>
          </a:p>
        </p:txBody>
      </p:sp>
      <p:sp>
        <p:nvSpPr>
          <p:cNvPr id="536" name="Rectangle 535">
            <a:extLst>
              <a:ext uri="{FF2B5EF4-FFF2-40B4-BE49-F238E27FC236}">
                <a16:creationId xmlns:a16="http://schemas.microsoft.com/office/drawing/2014/main" id="{5DCB3FC1-8C72-4D22-9AC6-3444463B693A}"/>
              </a:ext>
            </a:extLst>
          </p:cNvPr>
          <p:cNvSpPr/>
          <p:nvPr>
            <p:custDataLst>
              <p:tags r:id="rId18"/>
            </p:custDataLst>
          </p:nvPr>
        </p:nvSpPr>
        <p:spPr bwMode="gray">
          <a:xfrm>
            <a:off x="7396164" y="2749550"/>
            <a:ext cx="358775"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99D5D5"/>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1BC89D2C-5D64-493F-992A-786AFAA57C01}" type="datetime'F''r''''''''''''''a''''''''n''''''''''''''c''e'">
              <a:rPr lang="en-GB" altLang="en-US" sz="800">
                <a:solidFill>
                  <a:schemeClr val="tx1"/>
                </a:solidFill>
              </a:rPr>
              <a:pPr algn="ctr">
                <a:lnSpc>
                  <a:spcPct val="90000"/>
                </a:lnSpc>
              </a:pPr>
              <a:t>France</a:t>
            </a:fld>
            <a:endParaRPr lang="en-GB" sz="800" dirty="0" err="1">
              <a:solidFill>
                <a:schemeClr val="tx1"/>
              </a:solidFill>
            </a:endParaRPr>
          </a:p>
        </p:txBody>
      </p:sp>
      <p:sp>
        <p:nvSpPr>
          <p:cNvPr id="42" name="Rectangle 41">
            <a:extLst>
              <a:ext uri="{FF2B5EF4-FFF2-40B4-BE49-F238E27FC236}">
                <a16:creationId xmlns:a16="http://schemas.microsoft.com/office/drawing/2014/main" id="{80A0D893-6356-4297-9E3D-642EA2BE3D4E}"/>
              </a:ext>
            </a:extLst>
          </p:cNvPr>
          <p:cNvSpPr/>
          <p:nvPr>
            <p:custDataLst>
              <p:tags r:id="rId19"/>
            </p:custDataLst>
          </p:nvPr>
        </p:nvSpPr>
        <p:spPr bwMode="gray">
          <a:xfrm>
            <a:off x="5362575" y="4330700"/>
            <a:ext cx="655638" cy="109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0638" tIns="0" rIns="20638" bIns="0" numCol="1" spcCol="0" rtlCol="0" fromWordArt="0" anchor="ctr" anchorCtr="0" forceAA="0" compatLnSpc="1">
            <a:prstTxWarp prst="textNoShape">
              <a:avLst/>
            </a:prstTxWarp>
            <a:noAutofit/>
          </a:bodyPr>
          <a:lstStyle/>
          <a:p>
            <a:pPr algn="ctr">
              <a:lnSpc>
                <a:spcPct val="90000"/>
              </a:lnSpc>
            </a:pPr>
            <a:fld id="{9EE950D1-CB64-46FF-AE0A-D63EE5570E06}" type="datetime'Un''it''''''''e''''''''''d'''' ''''''''St''at''''''''e''''s'">
              <a:rPr lang="en-GB" altLang="en-US" sz="800">
                <a:solidFill>
                  <a:schemeClr val="tx1"/>
                </a:solidFill>
              </a:rPr>
              <a:pPr algn="ctr">
                <a:lnSpc>
                  <a:spcPct val="90000"/>
                </a:lnSpc>
              </a:pPr>
              <a:t>United States</a:t>
            </a:fld>
            <a:endParaRPr lang="en-GB" sz="800" dirty="0" err="1">
              <a:solidFill>
                <a:schemeClr val="tx1"/>
              </a:solidFill>
            </a:endParaRPr>
          </a:p>
        </p:txBody>
      </p:sp>
      <p:sp>
        <p:nvSpPr>
          <p:cNvPr id="516" name="Rectangle 515">
            <a:extLst>
              <a:ext uri="{FF2B5EF4-FFF2-40B4-BE49-F238E27FC236}">
                <a16:creationId xmlns:a16="http://schemas.microsoft.com/office/drawing/2014/main" id="{3359EA2C-50E4-4376-9889-79B7A58DE274}"/>
              </a:ext>
            </a:extLst>
          </p:cNvPr>
          <p:cNvSpPr/>
          <p:nvPr>
            <p:custDataLst>
              <p:tags r:id="rId20"/>
            </p:custDataLst>
          </p:nvPr>
        </p:nvSpPr>
        <p:spPr bwMode="gray">
          <a:xfrm>
            <a:off x="5662614" y="1947863"/>
            <a:ext cx="1438275" cy="1920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4925" tIns="0" rIns="34925" bIns="0" numCol="1" spcCol="0" rtlCol="0" fromWordArt="0" anchor="ctr" anchorCtr="0" forceAA="0" compatLnSpc="1">
            <a:prstTxWarp prst="textNoShape">
              <a:avLst/>
            </a:prstTxWarp>
            <a:noAutofit/>
          </a:bodyPr>
          <a:lstStyle/>
          <a:p>
            <a:pPr>
              <a:lnSpc>
                <a:spcPct val="90000"/>
              </a:lnSpc>
            </a:pPr>
            <a:fld id="{3942CED5-1F5E-4F69-9A37-0F9697F7D6A7}" type="datetime'''U''''n''i''''t''''''''''''ed K''i''n''g''dom'">
              <a:rPr lang="en-GB" altLang="en-US" sz="1400" b="1">
                <a:solidFill>
                  <a:srgbClr val="FE260E"/>
                </a:solidFill>
              </a:rPr>
              <a:pPr/>
              <a:t>United Kingdom</a:t>
            </a:fld>
            <a:endParaRPr lang="en-GB" sz="1400" b="1" dirty="0" err="1">
              <a:solidFill>
                <a:srgbClr val="FE260E"/>
              </a:solidFill>
            </a:endParaRPr>
          </a:p>
        </p:txBody>
      </p:sp>
      <p:sp>
        <p:nvSpPr>
          <p:cNvPr id="465" name="Rectangle 464">
            <a:extLst>
              <a:ext uri="{FF2B5EF4-FFF2-40B4-BE49-F238E27FC236}">
                <a16:creationId xmlns:a16="http://schemas.microsoft.com/office/drawing/2014/main" id="{1C100DF2-D37A-4156-B819-85CCA5A6A424}"/>
              </a:ext>
            </a:extLst>
          </p:cNvPr>
          <p:cNvSpPr/>
          <p:nvPr>
            <p:custDataLst>
              <p:tags r:id="rId21"/>
            </p:custDataLst>
          </p:nvPr>
        </p:nvSpPr>
        <p:spPr bwMode="auto">
          <a:xfrm>
            <a:off x="7934326" y="5329238"/>
            <a:ext cx="1387475" cy="660400"/>
          </a:xfrm>
          <a:prstGeom prst="rect">
            <a:avLst/>
          </a:prstGeom>
          <a:noFill/>
          <a:ln w="9525" cap="flat" cmpd="sng" algn="ctr">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463" name="Oval 462">
            <a:extLst>
              <a:ext uri="{FF2B5EF4-FFF2-40B4-BE49-F238E27FC236}">
                <a16:creationId xmlns:a16="http://schemas.microsoft.com/office/drawing/2014/main" id="{D9EB2BE3-BAA6-491B-9597-61C4FB987F5C}"/>
              </a:ext>
            </a:extLst>
          </p:cNvPr>
          <p:cNvSpPr/>
          <p:nvPr>
            <p:custDataLst>
              <p:tags r:id="rId22"/>
            </p:custDataLst>
          </p:nvPr>
        </p:nvSpPr>
        <p:spPr bwMode="auto">
          <a:xfrm>
            <a:off x="8007350" y="5384800"/>
            <a:ext cx="133350" cy="133350"/>
          </a:xfrm>
          <a:prstGeom prst="ellipse">
            <a:avLst/>
          </a:prstGeom>
          <a:solidFill>
            <a:srgbClr val="B9BD00"/>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464" name="Oval 463">
            <a:extLst>
              <a:ext uri="{FF2B5EF4-FFF2-40B4-BE49-F238E27FC236}">
                <a16:creationId xmlns:a16="http://schemas.microsoft.com/office/drawing/2014/main" id="{FB608A02-3174-4EA7-A75D-92D946904BB6}"/>
              </a:ext>
            </a:extLst>
          </p:cNvPr>
          <p:cNvSpPr/>
          <p:nvPr>
            <p:custDataLst>
              <p:tags r:id="rId23"/>
            </p:custDataLst>
          </p:nvPr>
        </p:nvSpPr>
        <p:spPr bwMode="auto">
          <a:xfrm>
            <a:off x="8007350" y="5588000"/>
            <a:ext cx="133350" cy="133350"/>
          </a:xfrm>
          <a:prstGeom prst="ellipse">
            <a:avLst/>
          </a:prstGeom>
          <a:solidFill>
            <a:srgbClr val="99D5D5"/>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469" name="Oval 468">
            <a:extLst>
              <a:ext uri="{FF2B5EF4-FFF2-40B4-BE49-F238E27FC236}">
                <a16:creationId xmlns:a16="http://schemas.microsoft.com/office/drawing/2014/main" id="{40AC5DDA-8A29-46E3-9DA5-4477BE4C8723}"/>
              </a:ext>
            </a:extLst>
          </p:cNvPr>
          <p:cNvSpPr/>
          <p:nvPr>
            <p:custDataLst>
              <p:tags r:id="rId24"/>
            </p:custDataLst>
          </p:nvPr>
        </p:nvSpPr>
        <p:spPr bwMode="auto">
          <a:xfrm>
            <a:off x="8007350" y="5791200"/>
            <a:ext cx="133350" cy="133350"/>
          </a:xfrm>
          <a:prstGeom prst="ellipse">
            <a:avLst/>
          </a:prstGeom>
          <a:solidFill>
            <a:srgbClr val="FE260E"/>
          </a:solidFill>
          <a:ln w="9525"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460" name="Rectangle 459">
            <a:extLst>
              <a:ext uri="{FF2B5EF4-FFF2-40B4-BE49-F238E27FC236}">
                <a16:creationId xmlns:a16="http://schemas.microsoft.com/office/drawing/2014/main" id="{F19E0618-9880-4CAF-B2ED-4A35DF8ADBE2}"/>
              </a:ext>
            </a:extLst>
          </p:cNvPr>
          <p:cNvSpPr/>
          <p:nvPr>
            <p:custDataLst>
              <p:tags r:id="rId25"/>
            </p:custDataLst>
          </p:nvPr>
        </p:nvSpPr>
        <p:spPr bwMode="auto">
          <a:xfrm>
            <a:off x="8215313" y="5380038"/>
            <a:ext cx="105568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18A223B0-DA98-4539-9158-5D654EAFB8A7}" type="datetime'Ame''''''ri''''ca''''s''''/''''A''''''us''t''ralia'''''''''">
              <a:rPr lang="en-GB" altLang="en-US">
                <a:solidFill>
                  <a:schemeClr val="tx1"/>
                </a:solidFill>
              </a:rPr>
              <a:pPr/>
              <a:t>Americas/Australia</a:t>
            </a:fld>
            <a:endParaRPr lang="en-GB" dirty="0" err="1">
              <a:solidFill>
                <a:schemeClr val="tx1"/>
              </a:solidFill>
            </a:endParaRPr>
          </a:p>
        </p:txBody>
      </p:sp>
      <p:sp>
        <p:nvSpPr>
          <p:cNvPr id="462" name="Rectangle 461">
            <a:extLst>
              <a:ext uri="{FF2B5EF4-FFF2-40B4-BE49-F238E27FC236}">
                <a16:creationId xmlns:a16="http://schemas.microsoft.com/office/drawing/2014/main" id="{0DA2C94F-1FC8-475F-A903-DA6381ABD125}"/>
              </a:ext>
            </a:extLst>
          </p:cNvPr>
          <p:cNvSpPr/>
          <p:nvPr>
            <p:custDataLst>
              <p:tags r:id="rId26"/>
            </p:custDataLst>
          </p:nvPr>
        </p:nvSpPr>
        <p:spPr bwMode="auto">
          <a:xfrm>
            <a:off x="8215313" y="5583238"/>
            <a:ext cx="40640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AB900AAD-0BC9-406C-B909-7F708E8E0E7D}" type="datetime'''''''E''''''u''''''r''''''''o''''''''p''''''''''''''''e'''">
              <a:rPr lang="en-GB" altLang="en-US">
                <a:solidFill>
                  <a:schemeClr val="tx1"/>
                </a:solidFill>
              </a:rPr>
              <a:pPr/>
              <a:t>Europe</a:t>
            </a:fld>
            <a:endParaRPr lang="en-GB" dirty="0" err="1">
              <a:solidFill>
                <a:schemeClr val="tx1"/>
              </a:solidFill>
            </a:endParaRPr>
          </a:p>
        </p:txBody>
      </p:sp>
      <p:sp>
        <p:nvSpPr>
          <p:cNvPr id="466" name="Rectangle 465">
            <a:extLst>
              <a:ext uri="{FF2B5EF4-FFF2-40B4-BE49-F238E27FC236}">
                <a16:creationId xmlns:a16="http://schemas.microsoft.com/office/drawing/2014/main" id="{0F0FC0BE-C041-4B19-B38E-E51D51904051}"/>
              </a:ext>
            </a:extLst>
          </p:cNvPr>
          <p:cNvSpPr/>
          <p:nvPr>
            <p:custDataLst>
              <p:tags r:id="rId27"/>
            </p:custDataLst>
          </p:nvPr>
        </p:nvSpPr>
        <p:spPr bwMode="auto">
          <a:xfrm>
            <a:off x="8215314" y="5786438"/>
            <a:ext cx="17621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fld id="{08A93B5A-D8AF-4FFA-AA5C-67E7E670BFA6}" type="datetime'''U''''''''''K'''">
              <a:rPr lang="en-GB" altLang="en-US">
                <a:solidFill>
                  <a:schemeClr val="tx1"/>
                </a:solidFill>
              </a:rPr>
              <a:pPr/>
              <a:t>UK</a:t>
            </a:fld>
            <a:endParaRPr lang="en-GB" dirty="0" err="1">
              <a:solidFill>
                <a:schemeClr val="tx1"/>
              </a:solidFill>
            </a:endParaRPr>
          </a:p>
        </p:txBody>
      </p:sp>
      <p:sp>
        <p:nvSpPr>
          <p:cNvPr id="480" name="Subtitle">
            <a:extLst>
              <a:ext uri="{FF2B5EF4-FFF2-40B4-BE49-F238E27FC236}">
                <a16:creationId xmlns:a16="http://schemas.microsoft.com/office/drawing/2014/main" id="{1F1D5658-ED4F-48C5-AA07-68E220D6FC31}"/>
              </a:ext>
            </a:extLst>
          </p:cNvPr>
          <p:cNvSpPr txBox="1">
            <a:spLocks/>
          </p:cNvSpPr>
          <p:nvPr/>
        </p:nvSpPr>
        <p:spPr>
          <a:xfrm>
            <a:off x="1502999" y="1200148"/>
            <a:ext cx="7980727" cy="276999"/>
          </a:xfrm>
          <a:prstGeom prst="rect">
            <a:avLst/>
          </a:prstGeom>
        </p:spPr>
        <p:txBody>
          <a:bodyPr wrap="square" lIns="0" tIns="0" rIns="0" bIns="0">
            <a:spAutoFit/>
          </a:bodyPr>
          <a:lstStyle>
            <a:lvl1pPr marL="0" marR="0" indent="0" algn="l" defTabSz="914400" rtl="0" eaLnBrk="1" fontAlgn="base" latinLnBrk="0" hangingPunct="1">
              <a:lnSpc>
                <a:spcPct val="100000"/>
              </a:lnSpc>
              <a:spcBef>
                <a:spcPct val="100000"/>
              </a:spcBef>
              <a:spcAft>
                <a:spcPct val="0"/>
              </a:spcAft>
              <a:buClrTx/>
              <a:buSzTx/>
              <a:buFont typeface="Wingdings 2" pitchFamily="18" charset="2"/>
              <a:buNone/>
              <a:tabLst/>
              <a:defRPr sz="1200" b="1" kern="1200" baseline="0">
                <a:solidFill>
                  <a:schemeClr val="tx1">
                    <a:lumMod val="65000"/>
                    <a:lumOff val="35000"/>
                  </a:schemeClr>
                </a:solidFill>
                <a:latin typeface="Arial"/>
                <a:ea typeface="+mn-ea"/>
                <a:cs typeface="Arial"/>
              </a:defRPr>
            </a:lvl1pPr>
            <a:lvl2pPr marL="352425" marR="0" indent="-165100" algn="l" defTabSz="914400" rtl="0" eaLnBrk="1" fontAlgn="base" latinLnBrk="0" hangingPunct="1">
              <a:lnSpc>
                <a:spcPct val="100000"/>
              </a:lnSpc>
              <a:spcBef>
                <a:spcPct val="50000"/>
              </a:spcBef>
              <a:spcAft>
                <a:spcPct val="0"/>
              </a:spcAft>
              <a:buClrTx/>
              <a:buSzTx/>
              <a:buFont typeface="Arial" charset="0"/>
              <a:buChar char="–"/>
              <a:tabLst/>
              <a:defRPr sz="2800" kern="1200">
                <a:solidFill>
                  <a:schemeClr val="tx1"/>
                </a:solidFill>
                <a:latin typeface="Arial"/>
                <a:ea typeface="+mn-ea"/>
                <a:cs typeface="Arial"/>
              </a:defRPr>
            </a:lvl2pPr>
            <a:lvl3pPr marL="539750" marR="0" indent="-185738" algn="l" defTabSz="914400" rtl="0" eaLnBrk="1" fontAlgn="base" latinLnBrk="0" hangingPunct="1">
              <a:lnSpc>
                <a:spcPct val="100000"/>
              </a:lnSpc>
              <a:spcBef>
                <a:spcPct val="50000"/>
              </a:spcBef>
              <a:spcAft>
                <a:spcPct val="0"/>
              </a:spcAft>
              <a:buClrTx/>
              <a:buSzTx/>
              <a:buFont typeface="Wingdings 2" pitchFamily="18" charset="2"/>
              <a:buChar char=""/>
              <a:tabLst/>
              <a:defRPr sz="2400" kern="1200">
                <a:solidFill>
                  <a:schemeClr val="tx1"/>
                </a:solidFill>
                <a:latin typeface="Arial"/>
                <a:ea typeface="+mn-ea"/>
                <a:cs typeface="Arial"/>
              </a:defRPr>
            </a:lvl3pPr>
            <a:lvl4pPr marL="712788" marR="0" indent="-171450" algn="l" defTabSz="914400" rtl="0" eaLnBrk="1" fontAlgn="base" latinLnBrk="0" hangingPunct="1">
              <a:lnSpc>
                <a:spcPct val="100000"/>
              </a:lnSpc>
              <a:spcBef>
                <a:spcPct val="20000"/>
              </a:spcBef>
              <a:spcAft>
                <a:spcPct val="0"/>
              </a:spcAft>
              <a:buClrTx/>
              <a:buSzTx/>
              <a:buFont typeface="Wingdings" pitchFamily="2" charset="2"/>
              <a:buChar char="w"/>
              <a:tabLst/>
              <a:defRPr sz="2000" kern="1200">
                <a:solidFill>
                  <a:schemeClr val="tx1"/>
                </a:solidFill>
                <a:latin typeface="Arial"/>
                <a:ea typeface="+mn-ea"/>
                <a:cs typeface="Arial"/>
              </a:defRPr>
            </a:lvl4pPr>
            <a:lvl5pPr marL="900113" marR="0" indent="-185738" algn="l" defTabSz="914400" rtl="0" eaLnBrk="1" fontAlgn="base" latinLnBrk="0" hangingPunct="1">
              <a:lnSpc>
                <a:spcPct val="100000"/>
              </a:lnSpc>
              <a:spcBef>
                <a:spcPct val="20000"/>
              </a:spcBef>
              <a:spcAft>
                <a:spcPct val="0"/>
              </a:spcAft>
              <a:buClrTx/>
              <a:buSzTx/>
              <a:buFont typeface="Arial" charset="0"/>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a:solidFill>
                  <a:srgbClr val="808080"/>
                </a:solidFill>
              </a:rPr>
              <a:t>Central Government Tax &amp; Spend in OECD (Bubble Size = Population</a:t>
            </a:r>
            <a:r>
              <a:rPr lang="en-GB" dirty="0">
                <a:solidFill>
                  <a:srgbClr val="808080"/>
                </a:solidFill>
              </a:rPr>
              <a:t>)</a:t>
            </a:r>
          </a:p>
        </p:txBody>
      </p:sp>
      <p:grpSp>
        <p:nvGrpSpPr>
          <p:cNvPr id="487" name="House_Arrow_Diagonal">
            <a:extLst>
              <a:ext uri="{FF2B5EF4-FFF2-40B4-BE49-F238E27FC236}">
                <a16:creationId xmlns:a16="http://schemas.microsoft.com/office/drawing/2014/main" id="{B2CC95EB-6B2E-460E-80F4-725E5E344CFD}"/>
              </a:ext>
            </a:extLst>
          </p:cNvPr>
          <p:cNvGrpSpPr>
            <a:grpSpLocks noChangeAspect="1"/>
          </p:cNvGrpSpPr>
          <p:nvPr/>
        </p:nvGrpSpPr>
        <p:grpSpPr>
          <a:xfrm>
            <a:off x="5909469" y="3112789"/>
            <a:ext cx="2061368" cy="2057242"/>
            <a:chOff x="4032952" y="3905087"/>
            <a:chExt cx="672402" cy="671056"/>
          </a:xfrm>
        </p:grpSpPr>
        <p:cxnSp>
          <p:nvCxnSpPr>
            <p:cNvPr id="488" name="Gerader Verbinder 26">
              <a:extLst>
                <a:ext uri="{FF2B5EF4-FFF2-40B4-BE49-F238E27FC236}">
                  <a16:creationId xmlns:a16="http://schemas.microsoft.com/office/drawing/2014/main" id="{CCE0BA5C-91FD-4E14-9E49-0E3AE7A15951}"/>
                </a:ext>
              </a:extLst>
            </p:cNvPr>
            <p:cNvCxnSpPr/>
            <p:nvPr/>
          </p:nvCxnSpPr>
          <p:spPr>
            <a:xfrm flipV="1">
              <a:off x="4032952" y="3905087"/>
              <a:ext cx="672401" cy="671056"/>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grpSp>
          <p:nvGrpSpPr>
            <p:cNvPr id="490" name="Gruppieren 32">
              <a:extLst>
                <a:ext uri="{FF2B5EF4-FFF2-40B4-BE49-F238E27FC236}">
                  <a16:creationId xmlns:a16="http://schemas.microsoft.com/office/drawing/2014/main" id="{D09D2655-EBBA-40B5-BFD8-56FD94A0727A}"/>
                </a:ext>
              </a:extLst>
            </p:cNvPr>
            <p:cNvGrpSpPr/>
            <p:nvPr/>
          </p:nvGrpSpPr>
          <p:grpSpPr>
            <a:xfrm flipH="1" flipV="1">
              <a:off x="4576415" y="3905087"/>
              <a:ext cx="128939" cy="130591"/>
              <a:chOff x="4635500" y="4041359"/>
              <a:chExt cx="128939" cy="130591"/>
            </a:xfrm>
          </p:grpSpPr>
          <p:cxnSp>
            <p:nvCxnSpPr>
              <p:cNvPr id="491" name="Gerader Verbinder 33">
                <a:extLst>
                  <a:ext uri="{FF2B5EF4-FFF2-40B4-BE49-F238E27FC236}">
                    <a16:creationId xmlns:a16="http://schemas.microsoft.com/office/drawing/2014/main" id="{23FA24AC-9DE5-4CAC-A83C-3A554ED2C7EE}"/>
                  </a:ext>
                </a:extLst>
              </p:cNvPr>
              <p:cNvCxnSpPr/>
              <p:nvPr/>
            </p:nvCxnSpPr>
            <p:spPr>
              <a:xfrm flipH="1" flipV="1">
                <a:off x="4635500" y="4171950"/>
                <a:ext cx="128939" cy="0"/>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92" name="Gerader Verbinder 34">
                <a:extLst>
                  <a:ext uri="{FF2B5EF4-FFF2-40B4-BE49-F238E27FC236}">
                    <a16:creationId xmlns:a16="http://schemas.microsoft.com/office/drawing/2014/main" id="{AFF8C5CD-1A13-4E4B-9DC7-CB63AD606F20}"/>
                  </a:ext>
                </a:extLst>
              </p:cNvPr>
              <p:cNvCxnSpPr/>
              <p:nvPr/>
            </p:nvCxnSpPr>
            <p:spPr>
              <a:xfrm flipH="1">
                <a:off x="4635500" y="4041359"/>
                <a:ext cx="0" cy="130590"/>
              </a:xfrm>
              <a:prstGeom prst="line">
                <a:avLst/>
              </a:prstGeom>
              <a:ln cap="rnd">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grpSp>
      </p:grpSp>
      <p:sp>
        <p:nvSpPr>
          <p:cNvPr id="503" name="TextBox 502">
            <a:extLst>
              <a:ext uri="{FF2B5EF4-FFF2-40B4-BE49-F238E27FC236}">
                <a16:creationId xmlns:a16="http://schemas.microsoft.com/office/drawing/2014/main" id="{84A5C8B2-FEBD-4B19-BF92-8CBFFED0119F}"/>
              </a:ext>
            </a:extLst>
          </p:cNvPr>
          <p:cNvSpPr txBox="1"/>
          <p:nvPr/>
        </p:nvSpPr>
        <p:spPr>
          <a:xfrm>
            <a:off x="6939602" y="4258491"/>
            <a:ext cx="3429272" cy="369332"/>
          </a:xfrm>
          <a:prstGeom prst="rect">
            <a:avLst/>
          </a:prstGeom>
          <a:noFill/>
        </p:spPr>
        <p:txBody>
          <a:bodyPr wrap="none" rtlCol="0">
            <a:spAutoFit/>
          </a:bodyPr>
          <a:lstStyle/>
          <a:p>
            <a:r>
              <a:rPr lang="en-GB" b="1" i="1" dirty="0">
                <a:solidFill>
                  <a:srgbClr val="FF0000"/>
                </a:solidFill>
              </a:rPr>
              <a:t>Increasing Political Centralization </a:t>
            </a:r>
          </a:p>
        </p:txBody>
      </p:sp>
    </p:spTree>
    <p:extLst>
      <p:ext uri="{BB962C8B-B14F-4D97-AF65-F5344CB8AC3E}">
        <p14:creationId xmlns:p14="http://schemas.microsoft.com/office/powerpoint/2010/main" val="322297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B6FE2832-36FF-71A2-B353-FBD9B7A05722}"/>
              </a:ext>
            </a:extLst>
          </p:cNvPr>
          <p:cNvPicPr>
            <a:picLocks noChangeAspect="1"/>
          </p:cNvPicPr>
          <p:nvPr/>
        </p:nvPicPr>
        <p:blipFill>
          <a:blip r:embed="rId2"/>
          <a:stretch>
            <a:fillRect/>
          </a:stretch>
        </p:blipFill>
        <p:spPr>
          <a:xfrm>
            <a:off x="0" y="-174807"/>
            <a:ext cx="12103100" cy="725287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B8C2A7E6-83A0-0C04-500E-9D65891AD1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308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C6E1752-4E69-18F2-CC4F-099B1AE9A5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89ED8FEC-303B-3ABC-D765-7428DD5493B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Chart, bar chart&#10;&#10;Description automatically generated">
            <a:extLst>
              <a:ext uri="{FF2B5EF4-FFF2-40B4-BE49-F238E27FC236}">
                <a16:creationId xmlns:a16="http://schemas.microsoft.com/office/drawing/2014/main" id="{D8BDA162-62C5-90E8-55E4-551B3EB5687E}"/>
              </a:ext>
            </a:extLst>
          </p:cNvPr>
          <p:cNvPicPr>
            <a:picLocks noChangeAspect="1"/>
          </p:cNvPicPr>
          <p:nvPr/>
        </p:nvPicPr>
        <p:blipFill>
          <a:blip r:embed="rId2"/>
          <a:stretch>
            <a:fillRect/>
          </a:stretch>
        </p:blipFill>
        <p:spPr>
          <a:xfrm>
            <a:off x="0" y="-233669"/>
            <a:ext cx="11582400" cy="6959071"/>
          </a:xfrm>
          <a:prstGeom prst="rect">
            <a:avLst/>
          </a:prstGeom>
        </p:spPr>
      </p:pic>
    </p:spTree>
    <p:extLst>
      <p:ext uri="{BB962C8B-B14F-4D97-AF65-F5344CB8AC3E}">
        <p14:creationId xmlns:p14="http://schemas.microsoft.com/office/powerpoint/2010/main" val="220197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0667-5E33-7DA8-5858-2A09125F4690}"/>
              </a:ext>
            </a:extLst>
          </p:cNvPr>
          <p:cNvSpPr>
            <a:spLocks noGrp="1"/>
          </p:cNvSpPr>
          <p:nvPr>
            <p:ph type="title"/>
          </p:nvPr>
        </p:nvSpPr>
        <p:spPr/>
        <p:txBody>
          <a:bodyPr>
            <a:normAutofit/>
          </a:bodyPr>
          <a:lstStyle/>
          <a:p>
            <a:r>
              <a:rPr lang="en-GB" dirty="0">
                <a:effectLst/>
                <a:latin typeface="Arial" panose="020B0604020202020204" pitchFamily="34" charset="0"/>
                <a:ea typeface="Times New Roman" panose="02020603050405020304" pitchFamily="18" charset="0"/>
                <a:cs typeface="Times New Roman" panose="02020603050405020304" pitchFamily="18" charset="0"/>
              </a:rPr>
              <a:t> Some constitutional recommendations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97A7B65-8B0E-1ED7-617C-E7C105E8AEE2}"/>
              </a:ext>
            </a:extLst>
          </p:cNvPr>
          <p:cNvSpPr>
            <a:spLocks noGrp="1"/>
          </p:cNvSpPr>
          <p:nvPr>
            <p:ph idx="1"/>
          </p:nvPr>
        </p:nvSpPr>
        <p:spPr/>
        <p:txBody>
          <a:bodyPr>
            <a:normAutofit fontScale="92500"/>
          </a:bodyPr>
          <a:lstStyle/>
          <a:p>
            <a:r>
              <a:rPr lang="en-GB" sz="3200" dirty="0">
                <a:effectLst/>
                <a:latin typeface="Arial" panose="020B0604020202020204" pitchFamily="34" charset="0"/>
                <a:ea typeface="Times New Roman" panose="02020603050405020304" pitchFamily="18" charset="0"/>
                <a:cs typeface="Times New Roman" panose="02020603050405020304" pitchFamily="18" charset="0"/>
              </a:rPr>
              <a:t>The political, social, and economic purposes of the UK as a Union of Nations to be stated in a new constitutional statute to guide how political power</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should be shared within it.</a:t>
            </a:r>
          </a:p>
          <a:p>
            <a:r>
              <a:rPr lang="en-GB" sz="3200" dirty="0">
                <a:effectLst/>
                <a:latin typeface="Arial" panose="020B0604020202020204" pitchFamily="34" charset="0"/>
                <a:ea typeface="Times New Roman" panose="02020603050405020304" pitchFamily="18" charset="0"/>
                <a:cs typeface="Times New Roman" panose="02020603050405020304" pitchFamily="18" charset="0"/>
              </a:rPr>
              <a:t>A requirement to require decisions to be taken as close possible to the people affected by them</a:t>
            </a:r>
          </a:p>
          <a:p>
            <a:r>
              <a:rPr lang="en-GB" sz="3200" dirty="0">
                <a:effectLst/>
                <a:latin typeface="Arial" panose="020B0604020202020204" pitchFamily="34" charset="0"/>
                <a:ea typeface="Times New Roman" panose="02020603050405020304" pitchFamily="18" charset="0"/>
                <a:cs typeface="Times New Roman" panose="02020603050405020304" pitchFamily="18" charset="0"/>
              </a:rPr>
              <a:t>A requirement to respect the autonomy of local government</a:t>
            </a:r>
          </a:p>
          <a:p>
            <a:r>
              <a:rPr lang="en-GB" sz="3200" dirty="0">
                <a:effectLst/>
                <a:latin typeface="Arial" panose="020B0604020202020204" pitchFamily="34" charset="0"/>
                <a:ea typeface="Times New Roman" panose="02020603050405020304" pitchFamily="18" charset="0"/>
                <a:cs typeface="Times New Roman" panose="02020603050405020304" pitchFamily="18" charset="0"/>
              </a:rPr>
              <a:t>A requirement to rebalance the UK’s</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economy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Arial" panose="020B0604020202020204" pitchFamily="34" charset="0"/>
                <a:ea typeface="Times New Roman" panose="02020603050405020304" pitchFamily="18" charset="0"/>
                <a:cs typeface="Times New Roman" panose="02020603050405020304" pitchFamily="18" charset="0"/>
              </a:rPr>
              <a:t>Plus new, constitutionally protected, social rights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7228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ihAvzmGJwrOv7FhG.FN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qniVHAN1wpW06mZroOc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uTQ5DkbXQ1Ib2V4C6Aq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13tvb2hNtufmWs1S2eBn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SXCt2WPTkqeHGTopMtuC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2X5XVH1S3dcKNWsSlIgC6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XZYCcbyxqkuGbJcUqmZ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lQzGX2ZogAS.Tat5Phn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pyGa3ffanIJVZSfm_BWE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v2DOoL1TeMc9pU.j005H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aSw7lgdV4lkXtZHkiP7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gwLaq1Eq_RX09aqhNe4K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jSGKK1KGfmYKkXk6RqD4s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nuXSApshgDt1LFkBWyxc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hKFy_jlJgwoxH5fQV79e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pmm7sv_Hr6tc81xZF28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mUHA67YQ3e2oRiaVJUjk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V5v1a7QdOapFC72L6Iqms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wM1yQoQKhoj3EOOwIep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YmulNAIK_bKNbfthdvuR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MWaRbgODYDEKmsnba9Y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XI4x7FJORVshO8MJ..n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PdogHxGXymaia01ihTCT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YWgHBPsYXuvdbME1lm0R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4ZxW1PWs_UlLXvlcnqDE_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yovM2JJ46sTbQzAmqXmF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PK4zI2yxcMZCL.Iol3J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dFYddIjQOhJPU52r5ORgs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Sihvwo.4cS76CyRvTjeK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90C2ED3qAYsQFy_U_0V7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D56vdwt650Z.H1PJ9Ms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TxyOG1yjrroRuctmam985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3ZiAjR4Gj1dYqSG99zb3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PID3izhXqogci7C3MwlF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9SQlernp18Vec27rxpdEZ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LO9YUUU49l.iIsc_Q_aGV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P8iTc7FljR8Suzf.W9_5e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9Q4b.Ja7.ji5vB1ftUpgf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6_CvPrAVWKXE_RPZVpF.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4rr1ZyEOfli6Yeka_hsz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BY53k3T5CHm5Tj.TmYTe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UAHCDi3aS7OihEyVReUe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K6522OexL1tyuY.fdrXa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Jz20SzvGYSeDahuQVCb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l1NIfiqHW0dDUneX7wEF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nNGJHzHWs4aiO_UhcBQ_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ctRXdzF21tPzL6LfQ3e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ja8NlbtwgOu.LvQ0LcOh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dRcB1D40qXXl96Gwtm1F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6tt_tVOY5z0LjJfv8Es6r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pSvNeukusBmYj2esR_Z6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1MmSqsjWrzrTWUXdIc.1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5dcFR0IUHj13J_Nzc1N6e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X6fq8xpAbcc9eq0osyUXb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ybz7t25_T4BHIaiwV3m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J.59NFijzNWe.yx_jfbo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tKGw7aON5gewDf7P8HTV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kOKZ4NKWwmfi4jSgu0t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aYidvrNzEamSA2tpQH0B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izx7W9h1v.Q6svQvw7.1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0KtvZoDsVzOQjuu49pV1G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sfLEtMTN9RSs_4JzA75r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ZqnjPadE0eWu2kQmbfx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dpaG0URqfrSnae3ofWg_m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0GWsfaJ.Vb9cs4E7S2MC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on2BDjFHr03rdqVfv7VA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41tUlZC35GCxmPWZKHw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uxRRj8k3SUsm5BJIj6bq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A76EFon3zvsk_rwgjTu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Y1vS.PT0tSvNfsM0AQO7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gzr4ZZlTCMiguX8ZJvt5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A3sMhDiS3A_PC7RWwyB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7K7LibNYZ_VNS.dbA0DT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s1jsgAcrbXVC6lpOLc67h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tFBWKTTjOqDb93c0FhEw4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xnfCuRKHvdIsCvn9lGTj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dhOBfopTzr276Rk1FOu_1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NwX1QfZQtsrXBG.shVoN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m4mSqKIhiP5k9fHeciWc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FGkXUn6qLh6GbQbetUQT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PBCV8ylBpEjIBJpWmLjC0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wR7ZDC9zqsi_WH40Gmkc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prMChEZU84BoHp1GzsF9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kXL5GeaRSL2jJ20o8fyR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ncu6oimUKfy38K8YUuoq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3e9AmVUzUTxXnFk9mLz8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YB.id1Ex6b949isBJsC0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WPpyE3D_e84Fdg2rFNEc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bbv8j7.4nufBLSNoyX8v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6hWtcHmA3RcDe3LXVj_3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LXLqBPVsQ60f2td60sPm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lw_620d.ekxpLjftDoO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UehpPCFrDJAn93aXfKJ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U8pDWseAeEGhCrxmPB4aI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trq5vMtZLUqx0zoClNqn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CplfaZ4jhaJXpNRl3bbR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0fMIU0QHBU.JMRQXLrl5C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0cfKUiATPEagdgAYA.QWe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7vfi8qDPu_.jOUa40HB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4GBbBWrYQw1_gdavEyqG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GpiEyMLUX7fJGuQoRQWb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p3wkwTSVxzeke6EVwo_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OiXBQMAYjGL2AGOTsI7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HVjQF2HQQfbMwbKtNRTE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6zlRWiIX8OkZCSfiRSgY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ROevdz_Zcn.i5Nq1z3a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rH0TP66aUivNKn4Ypi.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QQxBCTSNI7dlHueou8U2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eVtPw9MYNX2tUVy2_.rW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k6qDg6yLnL9H5dBqZ9Ql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S5rOSP7FBaYdmn5kKyx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uzr6mqf6BBG9B2XfJry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mbn.2RLKA7XPq1IaCAkR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P.CPGpADm6BIYfSi4TM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4tpDFKgO1Qt7IA_AG75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2paqUvd1H7wp2oCWq_L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lR6wFGFxIH10SZj0wL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wYIoJrD2lArWSch2KWC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xs_LbFAmsOZxKFgY9PYu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vU7JQ.fdAvllZQUbweX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jNJqodNFneU_kvAmmXr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gUG7LgT1mChM1wpz8Qm_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xhJ1GshgjEyR0BoSMfb5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UZDvqnix2U0EE8vgXuOM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8gqmxxhE5yR07K2A8A4J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HKHSW3Fl0dd.IJPZY9G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D8OXQp6_YiNTDdQTvBg6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M25LzV8mlO_cq0MVIZj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MvueJl4LBkbDn1bnFZx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VchcpJNXa_hcrGRxtwz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sjUYN6AC07RW4o6JY85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HiJhQGVKvvMHpR2NzZpl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9yQcmkTGL6EG0FIGcidn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K0UBMmKJA5F57oamRYX8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KJDiWJQUJoIGNoqlFymG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bY1sSIfDpOSpbpPMDkTd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2.SZZxa6hd5q9HyI_Rk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WRQUQS5jg5p5RJfsXX4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7tRNn8jCds4LQb7Wp90D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nZm.zg.7QE5qCQS41ykA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FUUUn6fvfi2SAKUrBzc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1Y6Xk2ZNzgJWU8yVGa_H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qJj9PuBxUxoTWLdKzIW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c6FbBqMTuLEgsNTyvMJp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4h0ygs_MjYRox7sas431k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3GxAklmrHRo6CLioYMr2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LwAAzlr0IwZ_zHNHnNs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HmDU7eoYoNhRP66Nxa3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NW5bq9e7jDTdWahsjoL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Ee9uGEOeV2eV46UiBmIf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0lV9gcMG31S.fG4u__Wm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Fi3uxiC9dcvmnz_ziV8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2T3joztd8kolj1P54NK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EAW4PhcC9dNhT8tdrnJ3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gmukXAuvsbgGqaaduCjb_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l_5RadNGWEGj0FDAcNJ_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5_ONlnVtINxdeRHy.XA7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AH5b9BERhFiuJ4aV4E5H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2SavY42cGLOhxqAFMLrMZ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lT5GvZTtmcmML0o1jxJ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mfMlzlgrF8EHxcrvXFwO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_rETfemhTMwgp6V7Qvc2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gy2wglsopdaamlq6tNm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cj04debb51qx1i5R1zE.2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FpTMYDi8jBw7zD22Nu_f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OotDU8afhEHywHM_2Eqg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97bnGy6uNkhnn1AbxDxD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AC5kTa6398ndpvyQANbq9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mTzLkNtwLGTBM8xXJNg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_Bm7Po1acgEE6cOXkIkdP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i_8d9l0acvrMSUfSb5x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NfuoM9S6ETNa1kHehK6h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ZIO7B6aafsFJFCf16D56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J3tqfAzf_aOEr6wUpNV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EDY.qg6aZWQestvCEyhH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2edeDpStbsdfmTKwToqC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5opK0fOfvlgAbtaFxVkV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luHFepyHo9NvmvhFdyU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JPXA87wSiyt6cfOlgTou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RmRS.7b5A1Fc_TPdqxVu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nVFis6p2tt_KkMYopbtjA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YrQwLNpaAYjsJCd6bUEKw"/>
</p:tagLst>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1894</Words>
  <Application>Microsoft Macintosh PowerPoint</Application>
  <PresentationFormat>Widescreen</PresentationFormat>
  <Paragraphs>414</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Arial</vt:lpstr>
      <vt:lpstr>Calibri</vt:lpstr>
      <vt:lpstr>Calibri Light</vt:lpstr>
      <vt:lpstr>Times New Roman</vt:lpstr>
      <vt:lpstr>Wingdings 2</vt:lpstr>
      <vt:lpstr>Office Theme 2013 - 2022</vt:lpstr>
      <vt:lpstr>think-cell Slide</vt:lpstr>
      <vt:lpstr>PowerPoint Presentation</vt:lpstr>
      <vt:lpstr>Britain’s Decade of Stagnation</vt:lpstr>
      <vt:lpstr>The UK’s regional economic imbalance is uniquely large amongst major economies</vt:lpstr>
      <vt:lpstr>PowerPoint Presentation</vt:lpstr>
      <vt:lpstr>Who’s trusted?</vt:lpstr>
      <vt:lpstr>The most centralised system of government</vt:lpstr>
      <vt:lpstr>PowerPoint Presentation</vt:lpstr>
      <vt:lpstr>PowerPoint Presentation</vt:lpstr>
      <vt:lpstr> Some constitutional recommendations  </vt:lpstr>
      <vt:lpstr>The right powers in right places</vt:lpstr>
      <vt:lpstr>Scotland </vt:lpstr>
      <vt:lpstr>Shared government: making cooperation work</vt:lpstr>
      <vt:lpstr>Reform of Second Chamber</vt:lpstr>
      <vt:lpstr>Assembly of Nations and Regions</vt:lpstr>
      <vt:lpstr>PowerPoint Presentation</vt:lpstr>
      <vt:lpstr>Director’s Cut.. Social rights</vt:lpstr>
      <vt:lpstr>Main recommendations on “cleaning up” politics </vt:lpstr>
      <vt:lpstr>And getting worse, compared with, eg, Germany</vt:lpstr>
      <vt:lpstr>This inequality is well-known by everybody – most people believe that geography is more important than talent when it comes to success</vt:lpstr>
      <vt:lpstr>In England, Economic Devolution will ensure that the key ingredients of growth are put in the hands of every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Britain’s Decade of Stagnation</dc:title>
  <dc:creator>Jim Gallagher</dc:creator>
  <cp:lastModifiedBy>Jim Gallagher</cp:lastModifiedBy>
  <cp:revision>8</cp:revision>
  <dcterms:created xsi:type="dcterms:W3CDTF">2023-01-16T17:04:45Z</dcterms:created>
  <dcterms:modified xsi:type="dcterms:W3CDTF">2023-01-18T18:37:48Z</dcterms:modified>
</cp:coreProperties>
</file>